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3" r:id="rId3"/>
    <p:sldId id="285" r:id="rId4"/>
    <p:sldId id="278" r:id="rId5"/>
    <p:sldId id="261" r:id="rId6"/>
    <p:sldId id="279" r:id="rId7"/>
    <p:sldId id="282" r:id="rId8"/>
    <p:sldId id="283" r:id="rId9"/>
    <p:sldId id="284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D8B7"/>
    <a:srgbClr val="A09D79"/>
    <a:srgbClr val="AD5C4D"/>
    <a:srgbClr val="543E35"/>
    <a:srgbClr val="637700"/>
    <a:srgbClr val="FFF4ED"/>
    <a:srgbClr val="5E6A76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6F60C-6BC3-4278-9CD5-0B4A9C94E503}" v="16" dt="2023-01-08T13:00:12.581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61" d="100"/>
          <a:sy n="61" d="100"/>
        </p:scale>
        <p:origin x="108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ovo Slim5" userId="4ce80eecb495e4ad" providerId="LiveId" clId="{D906F60C-6BC3-4278-9CD5-0B4A9C94E503}"/>
    <pc:docChg chg="undo custSel addSld delSld modSld sldOrd">
      <pc:chgData name="Lenovo Slim5" userId="4ce80eecb495e4ad" providerId="LiveId" clId="{D906F60C-6BC3-4278-9CD5-0B4A9C94E503}" dt="2023-01-08T13:04:49.125" v="1092" actId="1076"/>
      <pc:docMkLst>
        <pc:docMk/>
      </pc:docMkLst>
      <pc:sldChg chg="modSp del mod">
        <pc:chgData name="Lenovo Slim5" userId="4ce80eecb495e4ad" providerId="LiveId" clId="{D906F60C-6BC3-4278-9CD5-0B4A9C94E503}" dt="2023-01-07T08:40:21.316" v="632" actId="47"/>
        <pc:sldMkLst>
          <pc:docMk/>
          <pc:sldMk cId="3435077016" sldId="259"/>
        </pc:sldMkLst>
        <pc:spChg chg="mod">
          <ac:chgData name="Lenovo Slim5" userId="4ce80eecb495e4ad" providerId="LiveId" clId="{D906F60C-6BC3-4278-9CD5-0B4A9C94E503}" dt="2023-01-07T07:54:27.675" v="77" actId="20577"/>
          <ac:spMkLst>
            <pc:docMk/>
            <pc:sldMk cId="3435077016" sldId="259"/>
            <ac:spMk id="7" creationId="{3DA1AC65-E994-4041-0379-7B2FF9308373}"/>
          </ac:spMkLst>
        </pc:spChg>
        <pc:spChg chg="mod">
          <ac:chgData name="Lenovo Slim5" userId="4ce80eecb495e4ad" providerId="LiveId" clId="{D906F60C-6BC3-4278-9CD5-0B4A9C94E503}" dt="2023-01-05T15:01:05.539" v="3" actId="5793"/>
          <ac:spMkLst>
            <pc:docMk/>
            <pc:sldMk cId="3435077016" sldId="259"/>
            <ac:spMk id="8" creationId="{532194F5-AE67-7DE2-D801-1D2E03ECE190}"/>
          </ac:spMkLst>
        </pc:spChg>
      </pc:sldChg>
      <pc:sldChg chg="addSp delSp modSp mod modClrScheme chgLayout">
        <pc:chgData name="Lenovo Slim5" userId="4ce80eecb495e4ad" providerId="LiveId" clId="{D906F60C-6BC3-4278-9CD5-0B4A9C94E503}" dt="2023-01-07T08:28:09.257" v="526" actId="1076"/>
        <pc:sldMkLst>
          <pc:docMk/>
          <pc:sldMk cId="1699088621" sldId="261"/>
        </pc:sldMkLst>
        <pc:spChg chg="add mod ord">
          <ac:chgData name="Lenovo Slim5" userId="4ce80eecb495e4ad" providerId="LiveId" clId="{D906F60C-6BC3-4278-9CD5-0B4A9C94E503}" dt="2023-01-07T08:28:09.257" v="526" actId="1076"/>
          <ac:spMkLst>
            <pc:docMk/>
            <pc:sldMk cId="1699088621" sldId="261"/>
            <ac:spMk id="6" creationId="{91B1A936-5EA4-0130-232F-D299AD7CC6AB}"/>
          </ac:spMkLst>
        </pc:spChg>
        <pc:picChg chg="add del mod">
          <ac:chgData name="Lenovo Slim5" userId="4ce80eecb495e4ad" providerId="LiveId" clId="{D906F60C-6BC3-4278-9CD5-0B4A9C94E503}" dt="2023-01-07T08:24:38.388" v="493" actId="478"/>
          <ac:picMkLst>
            <pc:docMk/>
            <pc:sldMk cId="1699088621" sldId="261"/>
            <ac:picMk id="3" creationId="{420EC8A7-D004-0DEA-C04F-CA489D81A80B}"/>
          </ac:picMkLst>
        </pc:picChg>
        <pc:picChg chg="add del mod modCrop">
          <ac:chgData name="Lenovo Slim5" userId="4ce80eecb495e4ad" providerId="LiveId" clId="{D906F60C-6BC3-4278-9CD5-0B4A9C94E503}" dt="2023-01-07T08:28:07.734" v="525" actId="732"/>
          <ac:picMkLst>
            <pc:docMk/>
            <pc:sldMk cId="1699088621" sldId="261"/>
            <ac:picMk id="5" creationId="{E31FD3A7-0032-8E10-BA52-4F873E84DFCF}"/>
          </ac:picMkLst>
        </pc:picChg>
      </pc:sldChg>
      <pc:sldChg chg="del">
        <pc:chgData name="Lenovo Slim5" userId="4ce80eecb495e4ad" providerId="LiveId" clId="{D906F60C-6BC3-4278-9CD5-0B4A9C94E503}" dt="2023-01-07T04:03:34.085" v="23" actId="2696"/>
        <pc:sldMkLst>
          <pc:docMk/>
          <pc:sldMk cId="2752853293" sldId="262"/>
        </pc:sldMkLst>
      </pc:sldChg>
      <pc:sldChg chg="del">
        <pc:chgData name="Lenovo Slim5" userId="4ce80eecb495e4ad" providerId="LiveId" clId="{D906F60C-6BC3-4278-9CD5-0B4A9C94E503}" dt="2023-01-07T04:03:40.741" v="24" actId="2696"/>
        <pc:sldMkLst>
          <pc:docMk/>
          <pc:sldMk cId="1096717490" sldId="263"/>
        </pc:sldMkLst>
      </pc:sldChg>
      <pc:sldChg chg="del">
        <pc:chgData name="Lenovo Slim5" userId="4ce80eecb495e4ad" providerId="LiveId" clId="{D906F60C-6BC3-4278-9CD5-0B4A9C94E503}" dt="2023-01-07T04:03:51.324" v="25" actId="2696"/>
        <pc:sldMkLst>
          <pc:docMk/>
          <pc:sldMk cId="1002104821" sldId="264"/>
        </pc:sldMkLst>
      </pc:sldChg>
      <pc:sldChg chg="del">
        <pc:chgData name="Lenovo Slim5" userId="4ce80eecb495e4ad" providerId="LiveId" clId="{D906F60C-6BC3-4278-9CD5-0B4A9C94E503}" dt="2023-01-07T04:03:29.775" v="22" actId="2696"/>
        <pc:sldMkLst>
          <pc:docMk/>
          <pc:sldMk cId="1234133501" sldId="266"/>
        </pc:sldMkLst>
      </pc:sldChg>
      <pc:sldChg chg="del">
        <pc:chgData name="Lenovo Slim5" userId="4ce80eecb495e4ad" providerId="LiveId" clId="{D906F60C-6BC3-4278-9CD5-0B4A9C94E503}" dt="2023-01-07T04:03:25.910" v="21" actId="2696"/>
        <pc:sldMkLst>
          <pc:docMk/>
          <pc:sldMk cId="327257719" sldId="267"/>
        </pc:sldMkLst>
      </pc:sldChg>
      <pc:sldChg chg="del">
        <pc:chgData name="Lenovo Slim5" userId="4ce80eecb495e4ad" providerId="LiveId" clId="{D906F60C-6BC3-4278-9CD5-0B4A9C94E503}" dt="2023-01-07T04:03:23.081" v="20" actId="2696"/>
        <pc:sldMkLst>
          <pc:docMk/>
          <pc:sldMk cId="2759600390" sldId="268"/>
        </pc:sldMkLst>
      </pc:sldChg>
      <pc:sldChg chg="modSp mod">
        <pc:chgData name="Lenovo Slim5" userId="4ce80eecb495e4ad" providerId="LiveId" clId="{D906F60C-6BC3-4278-9CD5-0B4A9C94E503}" dt="2023-01-05T15:30:02.199" v="17"/>
        <pc:sldMkLst>
          <pc:docMk/>
          <pc:sldMk cId="417536504" sldId="272"/>
        </pc:sldMkLst>
        <pc:spChg chg="mod">
          <ac:chgData name="Lenovo Slim5" userId="4ce80eecb495e4ad" providerId="LiveId" clId="{D906F60C-6BC3-4278-9CD5-0B4A9C94E503}" dt="2023-01-05T15:30:02.199" v="17"/>
          <ac:spMkLst>
            <pc:docMk/>
            <pc:sldMk cId="417536504" sldId="272"/>
            <ac:spMk id="3" creationId="{CA0D2251-7AFE-1B36-778C-D116EDBB7FDE}"/>
          </ac:spMkLst>
        </pc:spChg>
      </pc:sldChg>
      <pc:sldChg chg="addSp delSp modSp mod modClrScheme chgLayout">
        <pc:chgData name="Lenovo Slim5" userId="4ce80eecb495e4ad" providerId="LiveId" clId="{D906F60C-6BC3-4278-9CD5-0B4A9C94E503}" dt="2023-01-08T12:42:44.549" v="1032" actId="255"/>
        <pc:sldMkLst>
          <pc:docMk/>
          <pc:sldMk cId="3474133943" sldId="273"/>
        </pc:sldMkLst>
        <pc:spChg chg="add del mod ord">
          <ac:chgData name="Lenovo Slim5" userId="4ce80eecb495e4ad" providerId="LiveId" clId="{D906F60C-6BC3-4278-9CD5-0B4A9C94E503}" dt="2023-01-08T12:29:31.207" v="898" actId="700"/>
          <ac:spMkLst>
            <pc:docMk/>
            <pc:sldMk cId="3474133943" sldId="273"/>
            <ac:spMk id="2" creationId="{D7CBF4E6-C247-1A2E-DD50-A5D1F275D18A}"/>
          </ac:spMkLst>
        </pc:spChg>
        <pc:spChg chg="add del mod">
          <ac:chgData name="Lenovo Slim5" userId="4ce80eecb495e4ad" providerId="LiveId" clId="{D906F60C-6BC3-4278-9CD5-0B4A9C94E503}" dt="2023-01-08T12:29:42.551" v="902"/>
          <ac:spMkLst>
            <pc:docMk/>
            <pc:sldMk cId="3474133943" sldId="273"/>
            <ac:spMk id="3" creationId="{92CB4CFC-6932-CAF9-83F6-516B07B4D55F}"/>
          </ac:spMkLst>
        </pc:spChg>
        <pc:spChg chg="add del mod">
          <ac:chgData name="Lenovo Slim5" userId="4ce80eecb495e4ad" providerId="LiveId" clId="{D906F60C-6BC3-4278-9CD5-0B4A9C94E503}" dt="2023-01-08T12:29:42.551" v="902"/>
          <ac:spMkLst>
            <pc:docMk/>
            <pc:sldMk cId="3474133943" sldId="273"/>
            <ac:spMk id="4" creationId="{A40C9C59-7522-EA5D-DD1F-41EE78360693}"/>
          </ac:spMkLst>
        </pc:spChg>
        <pc:spChg chg="add del mod ord">
          <ac:chgData name="Lenovo Slim5" userId="4ce80eecb495e4ad" providerId="LiveId" clId="{D906F60C-6BC3-4278-9CD5-0B4A9C94E503}" dt="2023-01-08T12:30:34.506" v="913" actId="700"/>
          <ac:spMkLst>
            <pc:docMk/>
            <pc:sldMk cId="3474133943" sldId="273"/>
            <ac:spMk id="5" creationId="{20FD6162-67B1-D0A1-10BD-78BFA412B1AE}"/>
          </ac:spMkLst>
        </pc:spChg>
        <pc:spChg chg="mod ord">
          <ac:chgData name="Lenovo Slim5" userId="4ce80eecb495e4ad" providerId="LiveId" clId="{D906F60C-6BC3-4278-9CD5-0B4A9C94E503}" dt="2023-01-08T12:42:44.549" v="1032" actId="255"/>
          <ac:spMkLst>
            <pc:docMk/>
            <pc:sldMk cId="3474133943" sldId="273"/>
            <ac:spMk id="8" creationId="{E568D177-FC41-AF7B-27A1-019EA0057E53}"/>
          </ac:spMkLst>
        </pc:spChg>
        <pc:spChg chg="mod ord">
          <ac:chgData name="Lenovo Slim5" userId="4ce80eecb495e4ad" providerId="LiveId" clId="{D906F60C-6BC3-4278-9CD5-0B4A9C94E503}" dt="2023-01-08T12:30:34.506" v="913" actId="700"/>
          <ac:spMkLst>
            <pc:docMk/>
            <pc:sldMk cId="3474133943" sldId="273"/>
            <ac:spMk id="10" creationId="{D0E77D01-9D62-1068-C9C7-02EC338BE1F0}"/>
          </ac:spMkLst>
        </pc:spChg>
      </pc:sldChg>
      <pc:sldChg chg="addSp delSp modSp mod modClrScheme chgLayout">
        <pc:chgData name="Lenovo Slim5" userId="4ce80eecb495e4ad" providerId="LiveId" clId="{D906F60C-6BC3-4278-9CD5-0B4A9C94E503}" dt="2023-01-08T13:04:04.685" v="1091" actId="14100"/>
        <pc:sldMkLst>
          <pc:docMk/>
          <pc:sldMk cId="520000563" sldId="278"/>
        </pc:sldMkLst>
        <pc:spChg chg="add mod">
          <ac:chgData name="Lenovo Slim5" userId="4ce80eecb495e4ad" providerId="LiveId" clId="{D906F60C-6BC3-4278-9CD5-0B4A9C94E503}" dt="2023-01-08T12:30:13.410" v="909" actId="20577"/>
          <ac:spMkLst>
            <pc:docMk/>
            <pc:sldMk cId="520000563" sldId="278"/>
            <ac:spMk id="2" creationId="{AFCA281B-0740-9957-3632-E1DF67840550}"/>
          </ac:spMkLst>
        </pc:spChg>
        <pc:spChg chg="add mod">
          <ac:chgData name="Lenovo Slim5" userId="4ce80eecb495e4ad" providerId="LiveId" clId="{D906F60C-6BC3-4278-9CD5-0B4A9C94E503}" dt="2023-01-08T13:02:15.968" v="1077" actId="20577"/>
          <ac:spMkLst>
            <pc:docMk/>
            <pc:sldMk cId="520000563" sldId="278"/>
            <ac:spMk id="3" creationId="{B3175D12-77B9-1219-1BDD-35940E55ACAC}"/>
          </ac:spMkLst>
        </pc:spChg>
        <pc:cxnChg chg="add mod">
          <ac:chgData name="Lenovo Slim5" userId="4ce80eecb495e4ad" providerId="LiveId" clId="{D906F60C-6BC3-4278-9CD5-0B4A9C94E503}" dt="2023-01-08T13:03:18.262" v="1087" actId="1076"/>
          <ac:cxnSpMkLst>
            <pc:docMk/>
            <pc:sldMk cId="520000563" sldId="278"/>
            <ac:cxnSpMk id="5" creationId="{136C58CF-0D3A-864C-6887-C498189FD7BB}"/>
          </ac:cxnSpMkLst>
        </pc:cxnChg>
        <pc:cxnChg chg="add del">
          <ac:chgData name="Lenovo Slim5" userId="4ce80eecb495e4ad" providerId="LiveId" clId="{D906F60C-6BC3-4278-9CD5-0B4A9C94E503}" dt="2023-01-07T08:16:50.664" v="358" actId="478"/>
          <ac:cxnSpMkLst>
            <pc:docMk/>
            <pc:sldMk cId="520000563" sldId="278"/>
            <ac:cxnSpMk id="10" creationId="{59554892-F853-8A25-AABF-E0A0AEBBB912}"/>
          </ac:cxnSpMkLst>
        </pc:cxnChg>
        <pc:cxnChg chg="add del">
          <ac:chgData name="Lenovo Slim5" userId="4ce80eecb495e4ad" providerId="LiveId" clId="{D906F60C-6BC3-4278-9CD5-0B4A9C94E503}" dt="2023-01-07T08:16:48.145" v="357" actId="478"/>
          <ac:cxnSpMkLst>
            <pc:docMk/>
            <pc:sldMk cId="520000563" sldId="278"/>
            <ac:cxnSpMk id="12" creationId="{89E5CF66-0A37-D9BA-CDA4-06397AB86529}"/>
          </ac:cxnSpMkLst>
        </pc:cxnChg>
        <pc:cxnChg chg="add mod">
          <ac:chgData name="Lenovo Slim5" userId="4ce80eecb495e4ad" providerId="LiveId" clId="{D906F60C-6BC3-4278-9CD5-0B4A9C94E503}" dt="2023-01-08T13:04:04.685" v="1091" actId="14100"/>
          <ac:cxnSpMkLst>
            <pc:docMk/>
            <pc:sldMk cId="520000563" sldId="278"/>
            <ac:cxnSpMk id="14" creationId="{BB990A69-7976-B5E9-59A4-4D77F2B5EB4C}"/>
          </ac:cxnSpMkLst>
        </pc:cxnChg>
        <pc:cxnChg chg="add mod">
          <ac:chgData name="Lenovo Slim5" userId="4ce80eecb495e4ad" providerId="LiveId" clId="{D906F60C-6BC3-4278-9CD5-0B4A9C94E503}" dt="2023-01-08T13:02:51.345" v="1084" actId="208"/>
          <ac:cxnSpMkLst>
            <pc:docMk/>
            <pc:sldMk cId="520000563" sldId="278"/>
            <ac:cxnSpMk id="16" creationId="{97956E98-D135-BAE3-4DF0-5B566D76DB63}"/>
          </ac:cxnSpMkLst>
        </pc:cxnChg>
        <pc:cxnChg chg="add mod">
          <ac:chgData name="Lenovo Slim5" userId="4ce80eecb495e4ad" providerId="LiveId" clId="{D906F60C-6BC3-4278-9CD5-0B4A9C94E503}" dt="2023-01-08T13:03:06.943" v="1086" actId="208"/>
          <ac:cxnSpMkLst>
            <pc:docMk/>
            <pc:sldMk cId="520000563" sldId="278"/>
            <ac:cxnSpMk id="19" creationId="{ABC4D60A-F091-1F7D-61BC-8BE2CC92D493}"/>
          </ac:cxnSpMkLst>
        </pc:cxnChg>
      </pc:sldChg>
      <pc:sldChg chg="addSp modSp mod">
        <pc:chgData name="Lenovo Slim5" userId="4ce80eecb495e4ad" providerId="LiveId" clId="{D906F60C-6BC3-4278-9CD5-0B4A9C94E503}" dt="2023-01-07T08:30:15.054" v="538" actId="14100"/>
        <pc:sldMkLst>
          <pc:docMk/>
          <pc:sldMk cId="1445010188" sldId="279"/>
        </pc:sldMkLst>
        <pc:picChg chg="add mod modCrop">
          <ac:chgData name="Lenovo Slim5" userId="4ce80eecb495e4ad" providerId="LiveId" clId="{D906F60C-6BC3-4278-9CD5-0B4A9C94E503}" dt="2023-01-07T08:30:15.054" v="538" actId="14100"/>
          <ac:picMkLst>
            <pc:docMk/>
            <pc:sldMk cId="1445010188" sldId="279"/>
            <ac:picMk id="3" creationId="{423ECFEC-E8C9-3C86-4220-603C4AB27BD6}"/>
          </ac:picMkLst>
        </pc:picChg>
      </pc:sldChg>
      <pc:sldChg chg="del">
        <pc:chgData name="Lenovo Slim5" userId="4ce80eecb495e4ad" providerId="LiveId" clId="{D906F60C-6BC3-4278-9CD5-0B4A9C94E503}" dt="2023-01-07T04:03:16.323" v="18" actId="2696"/>
        <pc:sldMkLst>
          <pc:docMk/>
          <pc:sldMk cId="3418206844" sldId="280"/>
        </pc:sldMkLst>
      </pc:sldChg>
      <pc:sldChg chg="addSp delSp modSp add del mod">
        <pc:chgData name="Lenovo Slim5" userId="4ce80eecb495e4ad" providerId="LiveId" clId="{D906F60C-6BC3-4278-9CD5-0B4A9C94E503}" dt="2023-01-07T08:42:46.657" v="718" actId="20577"/>
        <pc:sldMkLst>
          <pc:docMk/>
          <pc:sldMk cId="2577936335" sldId="281"/>
        </pc:sldMkLst>
        <pc:spChg chg="del">
          <ac:chgData name="Lenovo Slim5" userId="4ce80eecb495e4ad" providerId="LiveId" clId="{D906F60C-6BC3-4278-9CD5-0B4A9C94E503}" dt="2023-01-07T08:42:33.363" v="705" actId="478"/>
          <ac:spMkLst>
            <pc:docMk/>
            <pc:sldMk cId="2577936335" sldId="281"/>
            <ac:spMk id="2" creationId="{34096D4E-8B4F-62B8-F551-56379B923E78}"/>
          </ac:spMkLst>
        </pc:spChg>
        <pc:spChg chg="del mod">
          <ac:chgData name="Lenovo Slim5" userId="4ce80eecb495e4ad" providerId="LiveId" clId="{D906F60C-6BC3-4278-9CD5-0B4A9C94E503}" dt="2023-01-07T08:42:33.363" v="705" actId="478"/>
          <ac:spMkLst>
            <pc:docMk/>
            <pc:sldMk cId="2577936335" sldId="281"/>
            <ac:spMk id="3" creationId="{FF07BEBE-18E8-4025-FF6F-EC0130CB4F22}"/>
          </ac:spMkLst>
        </pc:spChg>
        <pc:spChg chg="add mod">
          <ac:chgData name="Lenovo Slim5" userId="4ce80eecb495e4ad" providerId="LiveId" clId="{D906F60C-6BC3-4278-9CD5-0B4A9C94E503}" dt="2023-01-07T08:42:46.657" v="718" actId="20577"/>
          <ac:spMkLst>
            <pc:docMk/>
            <pc:sldMk cId="2577936335" sldId="281"/>
            <ac:spMk id="5" creationId="{0E00C3BD-3997-65FC-B13E-B2CCF0FF5707}"/>
          </ac:spMkLst>
        </pc:spChg>
      </pc:sldChg>
      <pc:sldChg chg="del">
        <pc:chgData name="Lenovo Slim5" userId="4ce80eecb495e4ad" providerId="LiveId" clId="{D906F60C-6BC3-4278-9CD5-0B4A9C94E503}" dt="2023-01-07T04:03:19.882" v="19" actId="2696"/>
        <pc:sldMkLst>
          <pc:docMk/>
          <pc:sldMk cId="1164941242" sldId="282"/>
        </pc:sldMkLst>
      </pc:sldChg>
      <pc:sldChg chg="addSp delSp modSp new mod ord">
        <pc:chgData name="Lenovo Slim5" userId="4ce80eecb495e4ad" providerId="LiveId" clId="{D906F60C-6BC3-4278-9CD5-0B4A9C94E503}" dt="2023-01-08T12:40:38.567" v="1021" actId="21"/>
        <pc:sldMkLst>
          <pc:docMk/>
          <pc:sldMk cId="3034260411" sldId="282"/>
        </pc:sldMkLst>
        <pc:spChg chg="del">
          <ac:chgData name="Lenovo Slim5" userId="4ce80eecb495e4ad" providerId="LiveId" clId="{D906F60C-6BC3-4278-9CD5-0B4A9C94E503}" dt="2023-01-08T12:40:25.568" v="1019" actId="21"/>
          <ac:spMkLst>
            <pc:docMk/>
            <pc:sldMk cId="3034260411" sldId="282"/>
            <ac:spMk id="2" creationId="{12713EDD-22F8-B04A-CE75-890BDAAC0588}"/>
          </ac:spMkLst>
        </pc:spChg>
        <pc:spChg chg="del">
          <ac:chgData name="Lenovo Slim5" userId="4ce80eecb495e4ad" providerId="LiveId" clId="{D906F60C-6BC3-4278-9CD5-0B4A9C94E503}" dt="2023-01-08T12:40:30.902" v="1020" actId="21"/>
          <ac:spMkLst>
            <pc:docMk/>
            <pc:sldMk cId="3034260411" sldId="282"/>
            <ac:spMk id="3" creationId="{21211495-5C77-CD7C-164B-B0DCE8D7029D}"/>
          </ac:spMkLst>
        </pc:spChg>
        <pc:spChg chg="del">
          <ac:chgData name="Lenovo Slim5" userId="4ce80eecb495e4ad" providerId="LiveId" clId="{D906F60C-6BC3-4278-9CD5-0B4A9C94E503}" dt="2023-01-08T12:40:38.567" v="1021" actId="21"/>
          <ac:spMkLst>
            <pc:docMk/>
            <pc:sldMk cId="3034260411" sldId="282"/>
            <ac:spMk id="4" creationId="{5749A0ED-9D10-6393-CCAE-B72EA198B75D}"/>
          </ac:spMkLst>
        </pc:spChg>
        <pc:spChg chg="mod">
          <ac:chgData name="Lenovo Slim5" userId="4ce80eecb495e4ad" providerId="LiveId" clId="{D906F60C-6BC3-4278-9CD5-0B4A9C94E503}" dt="2023-01-07T08:32:48.402" v="571" actId="122"/>
          <ac:spMkLst>
            <pc:docMk/>
            <pc:sldMk cId="3034260411" sldId="282"/>
            <ac:spMk id="5" creationId="{9FCE9D71-401E-621A-9E6F-33BA48C94E8D}"/>
          </ac:spMkLst>
        </pc:spChg>
        <pc:picChg chg="add mod modCrop">
          <ac:chgData name="Lenovo Slim5" userId="4ce80eecb495e4ad" providerId="LiveId" clId="{D906F60C-6BC3-4278-9CD5-0B4A9C94E503}" dt="2023-01-07T08:33:44.417" v="577" actId="1076"/>
          <ac:picMkLst>
            <pc:docMk/>
            <pc:sldMk cId="3034260411" sldId="282"/>
            <ac:picMk id="7" creationId="{132973C3-7FE7-6FF6-440E-78B19F62AE20}"/>
          </ac:picMkLst>
        </pc:picChg>
      </pc:sldChg>
      <pc:sldChg chg="addSp delSp modSp new mod">
        <pc:chgData name="Lenovo Slim5" userId="4ce80eecb495e4ad" providerId="LiveId" clId="{D906F60C-6BC3-4278-9CD5-0B4A9C94E503}" dt="2023-01-08T12:41:07.865" v="1024" actId="21"/>
        <pc:sldMkLst>
          <pc:docMk/>
          <pc:sldMk cId="1406994106" sldId="283"/>
        </pc:sldMkLst>
        <pc:spChg chg="del">
          <ac:chgData name="Lenovo Slim5" userId="4ce80eecb495e4ad" providerId="LiveId" clId="{D906F60C-6BC3-4278-9CD5-0B4A9C94E503}" dt="2023-01-08T12:40:46.905" v="1022" actId="21"/>
          <ac:spMkLst>
            <pc:docMk/>
            <pc:sldMk cId="1406994106" sldId="283"/>
            <ac:spMk id="2" creationId="{40B42911-9F57-36E8-6B5A-B45FF94D3C1F}"/>
          </ac:spMkLst>
        </pc:spChg>
        <pc:spChg chg="del">
          <ac:chgData name="Lenovo Slim5" userId="4ce80eecb495e4ad" providerId="LiveId" clId="{D906F60C-6BC3-4278-9CD5-0B4A9C94E503}" dt="2023-01-08T12:40:53.792" v="1023" actId="21"/>
          <ac:spMkLst>
            <pc:docMk/>
            <pc:sldMk cId="1406994106" sldId="283"/>
            <ac:spMk id="3" creationId="{CD50A2DE-B8A2-D220-6CD1-7222764F9047}"/>
          </ac:spMkLst>
        </pc:spChg>
        <pc:spChg chg="del">
          <ac:chgData name="Lenovo Slim5" userId="4ce80eecb495e4ad" providerId="LiveId" clId="{D906F60C-6BC3-4278-9CD5-0B4A9C94E503}" dt="2023-01-08T12:41:07.865" v="1024" actId="21"/>
          <ac:spMkLst>
            <pc:docMk/>
            <pc:sldMk cId="1406994106" sldId="283"/>
            <ac:spMk id="4" creationId="{0BFC6F2C-F92D-55A2-38F0-8F29CAB8C9B8}"/>
          </ac:spMkLst>
        </pc:spChg>
        <pc:spChg chg="del">
          <ac:chgData name="Lenovo Slim5" userId="4ce80eecb495e4ad" providerId="LiveId" clId="{D906F60C-6BC3-4278-9CD5-0B4A9C94E503}" dt="2023-01-07T08:33:57.753" v="579" actId="21"/>
          <ac:spMkLst>
            <pc:docMk/>
            <pc:sldMk cId="1406994106" sldId="283"/>
            <ac:spMk id="5" creationId="{4234C889-40EC-329E-E030-137DC4783E36}"/>
          </ac:spMkLst>
        </pc:spChg>
        <pc:picChg chg="add mod modCrop">
          <ac:chgData name="Lenovo Slim5" userId="4ce80eecb495e4ad" providerId="LiveId" clId="{D906F60C-6BC3-4278-9CD5-0B4A9C94E503}" dt="2023-01-07T08:34:58.986" v="587" actId="14100"/>
          <ac:picMkLst>
            <pc:docMk/>
            <pc:sldMk cId="1406994106" sldId="283"/>
            <ac:picMk id="7" creationId="{D7C052CF-095B-2ACB-D5C0-19F48B41E136}"/>
          </ac:picMkLst>
        </pc:picChg>
      </pc:sldChg>
      <pc:sldChg chg="addSp delSp modSp new mod">
        <pc:chgData name="Lenovo Slim5" userId="4ce80eecb495e4ad" providerId="LiveId" clId="{D906F60C-6BC3-4278-9CD5-0B4A9C94E503}" dt="2023-01-08T13:04:49.125" v="1092" actId="1076"/>
        <pc:sldMkLst>
          <pc:docMk/>
          <pc:sldMk cId="3342152603" sldId="284"/>
        </pc:sldMkLst>
        <pc:spChg chg="del">
          <ac:chgData name="Lenovo Slim5" userId="4ce80eecb495e4ad" providerId="LiveId" clId="{D906F60C-6BC3-4278-9CD5-0B4A9C94E503}" dt="2023-01-08T12:41:14.583" v="1025" actId="21"/>
          <ac:spMkLst>
            <pc:docMk/>
            <pc:sldMk cId="3342152603" sldId="284"/>
            <ac:spMk id="2" creationId="{2602E00E-679B-B6F5-A000-3BDF4BAB08FA}"/>
          </ac:spMkLst>
        </pc:spChg>
        <pc:spChg chg="del">
          <ac:chgData name="Lenovo Slim5" userId="4ce80eecb495e4ad" providerId="LiveId" clId="{D906F60C-6BC3-4278-9CD5-0B4A9C94E503}" dt="2023-01-08T12:41:19.515" v="1026" actId="21"/>
          <ac:spMkLst>
            <pc:docMk/>
            <pc:sldMk cId="3342152603" sldId="284"/>
            <ac:spMk id="3" creationId="{BF3A5A16-5D70-3166-46E1-9B42B1A945DB}"/>
          </ac:spMkLst>
        </pc:spChg>
        <pc:spChg chg="del">
          <ac:chgData name="Lenovo Slim5" userId="4ce80eecb495e4ad" providerId="LiveId" clId="{D906F60C-6BC3-4278-9CD5-0B4A9C94E503}" dt="2023-01-08T12:41:25.620" v="1027" actId="21"/>
          <ac:spMkLst>
            <pc:docMk/>
            <pc:sldMk cId="3342152603" sldId="284"/>
            <ac:spMk id="4" creationId="{B17E3831-F977-026A-3005-AD284DB42166}"/>
          </ac:spMkLst>
        </pc:spChg>
        <pc:spChg chg="mod">
          <ac:chgData name="Lenovo Slim5" userId="4ce80eecb495e4ad" providerId="LiveId" clId="{D906F60C-6BC3-4278-9CD5-0B4A9C94E503}" dt="2023-01-08T13:04:49.125" v="1092" actId="1076"/>
          <ac:spMkLst>
            <pc:docMk/>
            <pc:sldMk cId="3342152603" sldId="284"/>
            <ac:spMk id="5" creationId="{EA69FF92-AC95-E675-9A94-175ADD3EDCD2}"/>
          </ac:spMkLst>
        </pc:spChg>
        <pc:picChg chg="add mod modCrop">
          <ac:chgData name="Lenovo Slim5" userId="4ce80eecb495e4ad" providerId="LiveId" clId="{D906F60C-6BC3-4278-9CD5-0B4A9C94E503}" dt="2023-01-07T08:39:26.038" v="628" actId="1076"/>
          <ac:picMkLst>
            <pc:docMk/>
            <pc:sldMk cId="3342152603" sldId="284"/>
            <ac:picMk id="7" creationId="{769AFB01-73FE-8256-8132-38A2851976E4}"/>
          </ac:picMkLst>
        </pc:picChg>
      </pc:sldChg>
      <pc:sldChg chg="new del">
        <pc:chgData name="Lenovo Slim5" userId="4ce80eecb495e4ad" providerId="LiveId" clId="{D906F60C-6BC3-4278-9CD5-0B4A9C94E503}" dt="2023-01-08T12:31:06.315" v="915" actId="680"/>
        <pc:sldMkLst>
          <pc:docMk/>
          <pc:sldMk cId="3633953504" sldId="285"/>
        </pc:sldMkLst>
      </pc:sldChg>
      <pc:sldChg chg="addSp delSp modSp new mod">
        <pc:chgData name="Lenovo Slim5" userId="4ce80eecb495e4ad" providerId="LiveId" clId="{D906F60C-6BC3-4278-9CD5-0B4A9C94E503}" dt="2023-01-08T13:00:31.208" v="1062" actId="20577"/>
        <pc:sldMkLst>
          <pc:docMk/>
          <pc:sldMk cId="4109644216" sldId="285"/>
        </pc:sldMkLst>
        <pc:spChg chg="add del mod">
          <ac:chgData name="Lenovo Slim5" userId="4ce80eecb495e4ad" providerId="LiveId" clId="{D906F60C-6BC3-4278-9CD5-0B4A9C94E503}" dt="2023-01-08T13:00:31.208" v="1062" actId="20577"/>
          <ac:spMkLst>
            <pc:docMk/>
            <pc:sldMk cId="4109644216" sldId="285"/>
            <ac:spMk id="2" creationId="{37FA146F-DC16-0BF3-D83B-767E49FD13C1}"/>
          </ac:spMkLst>
        </pc:spChg>
        <pc:spChg chg="add del mod">
          <ac:chgData name="Lenovo Slim5" userId="4ce80eecb495e4ad" providerId="LiveId" clId="{D906F60C-6BC3-4278-9CD5-0B4A9C94E503}" dt="2023-01-08T12:35:58.517" v="992" actId="478"/>
          <ac:spMkLst>
            <pc:docMk/>
            <pc:sldMk cId="4109644216" sldId="285"/>
            <ac:spMk id="3" creationId="{7E4D3AF5-1DF3-A814-8FEA-5A89C38E0CE7}"/>
          </ac:spMkLst>
        </pc:spChg>
        <pc:spChg chg="add del">
          <ac:chgData name="Lenovo Slim5" userId="4ce80eecb495e4ad" providerId="LiveId" clId="{D906F60C-6BC3-4278-9CD5-0B4A9C94E503}" dt="2023-01-08T12:32:32.249" v="949" actId="478"/>
          <ac:spMkLst>
            <pc:docMk/>
            <pc:sldMk cId="4109644216" sldId="285"/>
            <ac:spMk id="4" creationId="{456C7C82-99DD-9BD5-76D5-7A00468E2405}"/>
          </ac:spMkLst>
        </pc:spChg>
        <pc:spChg chg="add del mod">
          <ac:chgData name="Lenovo Slim5" userId="4ce80eecb495e4ad" providerId="LiveId" clId="{D906F60C-6BC3-4278-9CD5-0B4A9C94E503}" dt="2023-01-08T12:37:21.273" v="999" actId="21"/>
          <ac:spMkLst>
            <pc:docMk/>
            <pc:sldMk cId="4109644216" sldId="285"/>
            <ac:spMk id="5" creationId="{42B8678B-BC9A-0BD3-166E-B49CD43700DF}"/>
          </ac:spMkLst>
        </pc:spChg>
        <pc:spChg chg="add del mod">
          <ac:chgData name="Lenovo Slim5" userId="4ce80eecb495e4ad" providerId="LiveId" clId="{D906F60C-6BC3-4278-9CD5-0B4A9C94E503}" dt="2023-01-08T12:37:49.606" v="1001" actId="21"/>
          <ac:spMkLst>
            <pc:docMk/>
            <pc:sldMk cId="4109644216" sldId="285"/>
            <ac:spMk id="6" creationId="{B99D2657-61A2-8C30-3092-12039D15C32D}"/>
          </ac:spMkLst>
        </pc:spChg>
        <pc:spChg chg="add del mod">
          <ac:chgData name="Lenovo Slim5" userId="4ce80eecb495e4ad" providerId="LiveId" clId="{D906F60C-6BC3-4278-9CD5-0B4A9C94E503}" dt="2023-01-08T12:37:37.928" v="1000" actId="21"/>
          <ac:spMkLst>
            <pc:docMk/>
            <pc:sldMk cId="4109644216" sldId="285"/>
            <ac:spMk id="7" creationId="{DF3AE0E6-F422-7B87-FECB-ABDFE225D022}"/>
          </ac:spMkLst>
        </pc:spChg>
        <pc:spChg chg="add del">
          <ac:chgData name="Lenovo Slim5" userId="4ce80eecb495e4ad" providerId="LiveId" clId="{D906F60C-6BC3-4278-9CD5-0B4A9C94E503}" dt="2023-01-08T12:31:34.555" v="920" actId="22"/>
          <ac:spMkLst>
            <pc:docMk/>
            <pc:sldMk cId="4109644216" sldId="285"/>
            <ac:spMk id="9" creationId="{349C5868-CA6C-8B01-A59C-C5B639021B7B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0" creationId="{E443429F-F118-209C-CE4C-847804A43A9D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1" creationId="{55B6F734-CA68-6CD6-2228-5A60EFB6C651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2" creationId="{CF92EC13-7C1B-2AA6-BF1A-66E32AECC1AE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3" creationId="{4B578BE0-E98B-7127-F126-CA6DA3CCD283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4" creationId="{9DA2A2AF-67B7-7E5B-BE2F-06B8F383D6BE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5" creationId="{D0B67DAC-01FF-5A6A-1AB0-678E0980636E}"/>
          </ac:spMkLst>
        </pc:spChg>
        <pc:spChg chg="add del mod">
          <ac:chgData name="Lenovo Slim5" userId="4ce80eecb495e4ad" providerId="LiveId" clId="{D906F60C-6BC3-4278-9CD5-0B4A9C94E503}" dt="2023-01-08T12:31:59.568" v="925"/>
          <ac:spMkLst>
            <pc:docMk/>
            <pc:sldMk cId="4109644216" sldId="285"/>
            <ac:spMk id="16" creationId="{03ECD389-FC4F-EAB8-F077-50FCC6E56387}"/>
          </ac:spMkLst>
        </pc:spChg>
        <pc:spChg chg="add mod">
          <ac:chgData name="Lenovo Slim5" userId="4ce80eecb495e4ad" providerId="LiveId" clId="{D906F60C-6BC3-4278-9CD5-0B4A9C94E503}" dt="2023-01-08T12:39:45.095" v="1015" actId="2711"/>
          <ac:spMkLst>
            <pc:docMk/>
            <pc:sldMk cId="4109644216" sldId="285"/>
            <ac:spMk id="17" creationId="{C9B698EB-A1FA-90F1-7968-10954A9417D9}"/>
          </ac:spMkLst>
        </pc:spChg>
        <pc:spChg chg="add mod">
          <ac:chgData name="Lenovo Slim5" userId="4ce80eecb495e4ad" providerId="LiveId" clId="{D906F60C-6BC3-4278-9CD5-0B4A9C94E503}" dt="2023-01-08T12:39:51.967" v="1016" actId="2711"/>
          <ac:spMkLst>
            <pc:docMk/>
            <pc:sldMk cId="4109644216" sldId="285"/>
            <ac:spMk id="18" creationId="{A8CDA386-0BBC-A3B9-81B4-2A7D12A375EA}"/>
          </ac:spMkLst>
        </pc:spChg>
        <pc:spChg chg="add mod">
          <ac:chgData name="Lenovo Slim5" userId="4ce80eecb495e4ad" providerId="LiveId" clId="{D906F60C-6BC3-4278-9CD5-0B4A9C94E503}" dt="2023-01-08T12:40:01.075" v="1017" actId="2711"/>
          <ac:spMkLst>
            <pc:docMk/>
            <pc:sldMk cId="4109644216" sldId="285"/>
            <ac:spMk id="19" creationId="{4CA51DE8-25CC-00EF-A3FA-6CF16225671A}"/>
          </ac:spMkLst>
        </pc:spChg>
        <pc:spChg chg="add mod">
          <ac:chgData name="Lenovo Slim5" userId="4ce80eecb495e4ad" providerId="LiveId" clId="{D906F60C-6BC3-4278-9CD5-0B4A9C94E503}" dt="2023-01-08T12:40:03.196" v="1018" actId="20577"/>
          <ac:spMkLst>
            <pc:docMk/>
            <pc:sldMk cId="4109644216" sldId="285"/>
            <ac:spMk id="20" creationId="{0FCA770B-B74C-266C-5FF5-AD05CB5BA506}"/>
          </ac:spMkLst>
        </pc:spChg>
        <pc:spChg chg="add del mod">
          <ac:chgData name="Lenovo Slim5" userId="4ce80eecb495e4ad" providerId="LiveId" clId="{D906F60C-6BC3-4278-9CD5-0B4A9C94E503}" dt="2023-01-08T12:32:46.891" v="958" actId="21"/>
          <ac:spMkLst>
            <pc:docMk/>
            <pc:sldMk cId="4109644216" sldId="285"/>
            <ac:spMk id="21" creationId="{A8CE0692-8B80-59E3-6C3B-2A134BA0F716}"/>
          </ac:spMkLst>
        </pc:spChg>
        <pc:spChg chg="add mod">
          <ac:chgData name="Lenovo Slim5" userId="4ce80eecb495e4ad" providerId="LiveId" clId="{D906F60C-6BC3-4278-9CD5-0B4A9C94E503}" dt="2023-01-08T12:32:28.695" v="948"/>
          <ac:spMkLst>
            <pc:docMk/>
            <pc:sldMk cId="4109644216" sldId="285"/>
            <ac:spMk id="22" creationId="{75520E8F-06DC-857F-B4EB-5D1D65AD10CA}"/>
          </ac:spMkLst>
        </pc:spChg>
        <pc:spChg chg="add mod">
          <ac:chgData name="Lenovo Slim5" userId="4ce80eecb495e4ad" providerId="LiveId" clId="{D906F60C-6BC3-4278-9CD5-0B4A9C94E503}" dt="2023-01-08T13:00:12.581" v="1051" actId="1076"/>
          <ac:spMkLst>
            <pc:docMk/>
            <pc:sldMk cId="4109644216" sldId="285"/>
            <ac:spMk id="23" creationId="{7ADF0831-77F8-2272-8773-C8CA26980EB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3-01-08T14:38:25.53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5376">
    <iact:property name="dataType"/>
    <iact:actionData xml:id="d0">
      <inkml:trace xmlns:inkml="http://www.w3.org/2003/InkML" xml:id="stk0" contextRef="#ctx0" brushRef="#br0">15677 9488 0,'0'-26'0,"25"26"0,1-25 0,202-26 0,-177 26 0,25 25 0,0-26 0,-25 1 0,25 0 0,-25-51 0,25 25 0,0 0 0,25 0 0,26-25 0,-51 0 0,51 0 0,-51 0 0,76-25 0,-25-1 0,51 1 0,-1 25 0,-50-26 0,51 51 0,-51-25 0,-26 51 0,-50-1 0,0 1 0,-77 25 0,-50 25 0,-51 52 0,0-27 0,-25 26 0,-25-50 0,-52 50 0,26 0 0,-25 0 0,-26 0 0,-25 0 0,-25 0 0,25 0 0,-26 1 0,-24-52 0,24 26 0,1 25 0,25 0 0,25 0 0,26 0 0,25-51 0,25-25 0,26 0 0,76 0 0,76-25 0,51-51 0,75-25 0,52-1 0,50-50 0,1-51 0,50 51 0,101-51 0,51 0 0,26 76 0,76-51 0,203-24 0,-26-27 0,26 26 0,75 51 0,-24-25 0,-52-26 0,-24 50 0,-255 27 0,1-1 0,-76 51 0,-77 0 0,-25 50 0,-76-50 0,-76 25 0,-51 51 0</inkml:trace>
    </iact:actionData>
  </iact:action>
  <iact:action type="add" startTime="5376">
    <iact:property name="dataType"/>
    <iact:actionData xml:id="d1">
      <inkml:trace xmlns:inkml="http://www.w3.org/2003/InkML" xml:id="stk1" contextRef="#ctx0" brushRef="#br0">26890 7585 0,'-26'0'0,"26"-127"0,0-25 0,0-102 0,0 52 0</inkml:trace>
    </iact:actionData>
  </iact:action>
  <iact:action type="remove" startTime="5376">
    <iact:property name="style" value="instant"/>
    <iact:actionData xml:id="d2" ref="#d0"/>
  </iact:action>
  <iact:action type="remove" startTime="5376">
    <iact:property name="style" value="instant"/>
    <iact:actionData xml:id="d3" ref="#d1"/>
  </iact:action>
  <iact:action type="add" startTime="5376">
    <iact:property name="dataType" value="strokeEraser"/>
    <iact:actionData xml:id="d4">
      <inkml:trace xmlns:inkml="http://www.w3.org/2003/InkML" xml:id="stk2" contextRef="#ctx0" brushRef="#br1">27220 11618 0,'0'-26'0,"-51"26"0,-25 51 0,-51 51 0,-50-26 0,-51-26 0,25 26 0,-76 1 0,-26-1 0,-75 25 0,25-25 0,-1 0 0,-24 0 0,25 51 0,25 0 0,25-102 0,1 52 0,25-1 0,25-26 0,26-24 0,25 24 0,25 1 0,1 25 0,-26 0 0,25-50 0,-25 25 0,-25 25 0,76-51 0,-76 76 0,-1 52 0,-50 24 0,0-25 0,-51 51 0,1 0 0,50 0 0,-51 0 0,51 0 0,25-51 0,-25-25 0,51 25 0,50-50 0,0-52 0,52 27 0,50-52 0,76 0 0,101-50 0,77-77 0,-1-50 0,102 25 0,127 51 0,0-50 0,127-1 0,126-26 0,178-126 0,77 51 0,100 0 0,103-26 0,24-50 0,204-51 0,-128 50 0,1 52 0,25-77 0,51 127 0,-26 76 0,26 0 0,-51 77 0,-50-77 0,75 51 0,-253 76 0,-77 0 0,128-51 0,-229 51 0,-101 0 0,-102-51 0,-51-50 0,-50 25 0,-76 25 0,-51 25 0,-102-24 0,-50 24 0,-1 26 0,-75 0 0,-77 0 0,-25 0 0,1 0 0,-77 51 0,-51 0 0,0 25 0,-25-25 0,-51 25 0,-50 25 0,-1 51 0,0-50 0,-50-1 0,0-25 0,25 1 0,-25-1 0,-52 0 0,27-51 0,-1 51 0,-25 26 0,51-52 0,25 1 0,-51-25 0,-25 24 0,76-50 0,0 0 0,-51 0 0,52 0 0,-1 0 0,0 0 0,25 0 0,77 0 0,-52 0 0,77 0 0,0 0 0,25 0 0,1 0 0,-1-25 0,26 25 0,-26 0 0,0-76 0,0 76 0,-25-26 0,-51 26 0,26 0 0,-26-25 0,-50 0 0,-77 25 0,-51 0 0,1 0 0,0 0 0,-1 0 0,1 0 0,-1-51 0,1 51 0,-1 0 0,1 0 0,50-25 0,-25-26 0,76 51 0,0 0 0,51 0 0,25 0 0,51 0 0,26 0 0,-1 0 0,0 0 0,0 0 0,1 0 0,24 0 0,-24 0 0,-1 0 0,0 0 0,0 0 0,26 0 0,-26 0 0,0 0 0,1 0 0</inkml:trace>
    </iact:actionData>
  </iact:action>
  <iact:action type="add" startTime="5376">
    <iact:property name="dataType" value="strokeEraser"/>
    <iact:actionData xml:id="d5">
      <inkml:trace xmlns:inkml="http://www.w3.org/2003/InkML" xml:id="stk3" contextRef="#ctx0" brushRef="#br1">28971 10425 0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1/8/2023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“Program menampilkan jenis karakter dengan inputan”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Nuru Aulia Salsabila</a:t>
            </a:r>
          </a:p>
          <a:p>
            <a:r>
              <a:rPr lang="id-ID" dirty="0"/>
              <a:t>2200018313</a:t>
            </a:r>
          </a:p>
          <a:p>
            <a:r>
              <a:rPr lang="id-ID" dirty="0"/>
              <a:t>Kelas G</a:t>
            </a:r>
          </a:p>
          <a:p>
            <a:r>
              <a:rPr lang="id-ID" dirty="0"/>
              <a:t>Link : https://github.com/Nurulaulia313/Jenis-karakter-dengan-inputan.git</a:t>
            </a:r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4AC2436-D694-A5E1-27E8-CBEEC4A95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4"/>
    </mc:Choice>
    <mc:Fallback>
      <p:transition spd="slow" advTm="1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0C3BD-3997-65FC-B13E-B2CCF0FF5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Thank You</a:t>
            </a:r>
            <a:endParaRPr lang="en-ID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F75156-CD2C-144E-3042-1AC60BE564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89399" y="3890339"/>
              <a:ext cx="2" cy="2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F75156-CD2C-144E-3042-1AC60BE564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89399" y="38903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6CE28731-A123-0674-C1F8-827505689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7"/>
    </mc:Choice>
    <mc:Fallback>
      <p:transition spd="slow" advTm="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76" x="3206750" y="6261100"/>
          <p14:tracePt t="5376" x="2200275" y="6765925"/>
          <p14:tracePt t="5376" x="2228850" y="6665913"/>
          <p14:tracePt t="5376" x="2273300" y="6575425"/>
          <p14:tracePt t="5376" x="2346325" y="6473825"/>
          <p14:tracePt t="5376" x="2401888" y="6356350"/>
          <p14:tracePt t="5376" x="2465388" y="6200775"/>
          <p14:tracePt t="5376" x="2538413" y="6072188"/>
          <p14:tracePt t="5376" x="2611438" y="5918200"/>
          <p14:tracePt t="5376" x="2703513" y="5762625"/>
          <p14:tracePt t="5376" x="2794000" y="5616575"/>
          <p14:tracePt t="5376" x="2886075" y="5478463"/>
          <p14:tracePt t="5376" x="2976563" y="5324475"/>
          <p14:tracePt t="5376" x="3068638" y="5186363"/>
          <p14:tracePt t="5376" x="3159125" y="5086350"/>
          <p14:tracePt t="5376" x="3232150" y="4986338"/>
          <p14:tracePt t="5376" x="3287713" y="4884738"/>
          <p14:tracePt t="5376" x="3343275" y="4803775"/>
          <p14:tracePt t="5376" x="3379788" y="4738688"/>
          <p14:tracePt t="5376" x="3443288" y="4702175"/>
          <p14:tracePt t="5376" x="3479800" y="4665663"/>
          <p14:tracePt t="5376" x="3497263" y="4648200"/>
          <p14:tracePt t="5376" x="3516313" y="4629150"/>
          <p14:tracePt t="5376" x="3525838" y="4621213"/>
          <p14:tracePt t="5376" x="3543300" y="4611688"/>
          <p14:tracePt t="5376" x="3552825" y="4611688"/>
          <p14:tracePt t="5376" x="3570288" y="4611688"/>
          <p14:tracePt t="5376" x="3606800" y="4621213"/>
          <p14:tracePt t="5376" x="3635375" y="4629150"/>
          <p14:tracePt t="5376" x="3708400" y="4684713"/>
          <p14:tracePt t="5376" x="3789363" y="4721225"/>
          <p14:tracePt t="5376" x="3862388" y="4748213"/>
          <p14:tracePt t="5376" x="3963988" y="4775200"/>
          <p14:tracePt t="5376" x="4064000" y="4803775"/>
          <p14:tracePt t="5376" x="4173538" y="4821238"/>
          <p14:tracePt t="5376" x="4283075" y="4830763"/>
          <p14:tracePt t="5376" x="4411663" y="4830763"/>
          <p14:tracePt t="5376" x="4538663" y="4830763"/>
          <p14:tracePt t="5376" x="4684713" y="4830763"/>
          <p14:tracePt t="5376" x="4813300" y="4830763"/>
          <p14:tracePt t="5376" x="4940300" y="4830763"/>
          <p14:tracePt t="5376" x="5068888" y="4848225"/>
          <p14:tracePt t="5376" x="5195888" y="4876800"/>
          <p14:tracePt t="5376" x="5334000" y="4922838"/>
          <p14:tracePt t="5376" x="5443538" y="4949825"/>
          <p14:tracePt t="5376" x="5561013" y="4995863"/>
          <p14:tracePt t="5376" x="5662613" y="5032375"/>
          <p14:tracePt t="5376" x="5745163" y="5076825"/>
          <p14:tracePt t="5376" x="5826125" y="5132388"/>
          <p14:tracePt t="5376" x="5908675" y="5186363"/>
          <p14:tracePt t="5376" x="5972175" y="5232400"/>
          <p14:tracePt t="5376" x="6018213" y="5268913"/>
          <p14:tracePt t="5376" x="6054725" y="5314950"/>
          <p14:tracePt t="5376" x="6091238" y="5368925"/>
          <p14:tracePt t="5376" x="6127750" y="5414963"/>
          <p14:tracePt t="5376" x="6146800" y="5441950"/>
          <p14:tracePt t="5376" x="6183313" y="5487988"/>
          <p14:tracePt t="5376" x="6191250" y="5514975"/>
          <p14:tracePt t="5376" x="6200775" y="5561013"/>
          <p14:tracePt t="5376" x="6219825" y="5607050"/>
          <p14:tracePt t="5376" x="6237288" y="5653088"/>
          <p14:tracePt t="5376" x="6237288" y="5680075"/>
          <p14:tracePt t="5376" x="6237288" y="5707063"/>
          <p14:tracePt t="5376" x="6237288" y="5762625"/>
          <p14:tracePt t="5376" x="6237288" y="5807075"/>
          <p14:tracePt t="5376" x="6237288" y="5843588"/>
          <p14:tracePt t="5376" x="6237288" y="5872163"/>
          <p14:tracePt t="5376" x="6237288" y="5899150"/>
          <p14:tracePt t="5376" x="6237288" y="5935663"/>
          <p14:tracePt t="5376" x="6237288" y="5962650"/>
          <p14:tracePt t="5376" x="6237288" y="5981700"/>
          <p14:tracePt t="5376" x="6237288" y="5999163"/>
          <p14:tracePt t="5376" x="6237288" y="6018213"/>
          <p14:tracePt t="5376" x="6237288" y="6035675"/>
          <p14:tracePt t="5376" x="6227763" y="6045200"/>
          <p14:tracePt t="5376" x="6219825" y="6064250"/>
          <p14:tracePt t="5376" x="6200775" y="6081713"/>
          <p14:tracePt t="5376" x="6191250" y="6091238"/>
          <p14:tracePt t="5376" x="6183313" y="6100763"/>
          <p14:tracePt t="5376" x="6154738" y="6118225"/>
          <p14:tracePt t="5376" x="6137275" y="6137275"/>
          <p14:tracePt t="5376" x="6091238" y="6145213"/>
          <p14:tracePt t="5376" x="6054725" y="6154738"/>
          <p14:tracePt t="5376" x="6008688" y="6191250"/>
          <p14:tracePt t="5376" x="5954713" y="6227763"/>
          <p14:tracePt t="5376" x="5881688" y="6246813"/>
          <p14:tracePt t="5376" x="5781675" y="6273800"/>
          <p14:tracePt t="5376" x="5689600" y="6300788"/>
          <p14:tracePt t="5376" x="5597525" y="6310313"/>
          <p14:tracePt t="5376" x="5497513" y="6310313"/>
          <p14:tracePt t="5376" x="5407025" y="6310313"/>
          <p14:tracePt t="5376" x="5314950" y="6310313"/>
          <p14:tracePt t="5376" x="5224463" y="6310313"/>
          <p14:tracePt t="5376" x="5151438" y="6291263"/>
          <p14:tracePt t="5376" x="5086350" y="6264275"/>
          <p14:tracePt t="5376" x="5022850" y="6227763"/>
          <p14:tracePt t="5376" x="4976813" y="6191250"/>
          <p14:tracePt t="5376" x="4940300" y="6164263"/>
          <p14:tracePt t="5376" x="4903788" y="6100763"/>
          <p14:tracePt t="5376" x="4876800" y="6035675"/>
          <p14:tracePt t="5376" x="4867275" y="5945188"/>
          <p14:tracePt t="5376" x="4840288" y="5843588"/>
          <p14:tracePt t="5376" x="4821238" y="5716588"/>
          <p14:tracePt t="5376" x="4821238" y="5570538"/>
          <p14:tracePt t="5376" x="4821238" y="5405438"/>
          <p14:tracePt t="5376" x="4821238" y="5241925"/>
          <p14:tracePt t="5376" x="4830763" y="5095875"/>
          <p14:tracePt t="5376" x="4840288" y="4949825"/>
          <p14:tracePt t="5376" x="4886325" y="4803775"/>
          <p14:tracePt t="5376" x="4913313" y="4648200"/>
          <p14:tracePt t="5376" x="4976813" y="4538663"/>
          <p14:tracePt t="5376" x="5049838" y="4402138"/>
          <p14:tracePt t="5376" x="5141913" y="4283075"/>
          <p14:tracePt t="5376" x="5214938" y="4146550"/>
          <p14:tracePt t="5376" x="5305425" y="4044950"/>
          <p14:tracePt t="5376" x="5407025" y="3944938"/>
          <p14:tracePt t="5376" x="5524500" y="3852863"/>
          <p14:tracePt t="5376" x="5626100" y="3779838"/>
          <p14:tracePt t="5376" x="5745163" y="3706813"/>
          <p14:tracePt t="5376" x="5854700" y="3662363"/>
          <p14:tracePt t="5376" x="5954713" y="3625850"/>
          <p14:tracePt t="5376" x="6027738" y="3606800"/>
          <p14:tracePt t="5376" x="6110288" y="3597275"/>
          <p14:tracePt t="5376" x="6164263" y="3597275"/>
          <p14:tracePt t="5376" x="6219825" y="3597275"/>
          <p14:tracePt t="5376" x="6264275" y="3597275"/>
          <p14:tracePt t="5376" x="6292850" y="3597275"/>
          <p14:tracePt t="5376" x="6310313" y="3597275"/>
          <p14:tracePt t="5376" x="6329363" y="3616325"/>
          <p14:tracePt t="5376" x="6346825" y="3643313"/>
          <p14:tracePt t="5376" x="6356350" y="3670300"/>
          <p14:tracePt t="5376" x="6356350" y="3706813"/>
          <p14:tracePt t="5376" x="6373813" y="3762375"/>
          <p14:tracePt t="5376" x="6383338" y="3844925"/>
          <p14:tracePt t="5376" x="6383338" y="3935413"/>
          <p14:tracePt t="5376" x="6383338" y="4044950"/>
          <p14:tracePt t="5376" x="6383338" y="4154488"/>
          <p14:tracePt t="5376" x="6383338" y="4283075"/>
          <p14:tracePt t="5376" x="6383338" y="4429125"/>
          <p14:tracePt t="5376" x="6383338" y="4556125"/>
          <p14:tracePt t="5376" x="6365875" y="4665663"/>
          <p14:tracePt t="5376" x="6346825" y="4775200"/>
          <p14:tracePt t="5376" x="6319838" y="4876800"/>
          <p14:tracePt t="5376" x="6283325" y="4976813"/>
          <p14:tracePt t="5376" x="6227763" y="5068888"/>
          <p14:tracePt t="5376" x="6173788" y="5159375"/>
          <p14:tracePt t="5376" x="6127750" y="5222875"/>
          <p14:tracePt t="5376" x="6081713" y="5268913"/>
          <p14:tracePt t="5376" x="6045200" y="5314950"/>
          <p14:tracePt t="5376" x="6000750" y="5351463"/>
          <p14:tracePt t="5376" x="5964238" y="5387975"/>
          <p14:tracePt t="5376" x="5918200" y="5405438"/>
          <p14:tracePt t="5376" x="5891213" y="5424488"/>
          <p14:tracePt t="5376" x="5862638" y="5434013"/>
          <p14:tracePt t="5376" x="5826125" y="5441950"/>
          <p14:tracePt t="5376" x="5799138" y="5441950"/>
          <p14:tracePt t="5376" x="5772150" y="5441950"/>
          <p14:tracePt t="5376" x="5745163" y="5441950"/>
          <p14:tracePt t="5376" x="5699125" y="5434013"/>
          <p14:tracePt t="5376" x="5670550" y="5405438"/>
          <p14:tracePt t="5376" x="5653088" y="5397500"/>
          <p14:tracePt t="5376" x="5616575" y="5360988"/>
          <p14:tracePt t="5376" x="5597525" y="5341938"/>
          <p14:tracePt t="5376" x="5561013" y="5295900"/>
          <p14:tracePt t="5376" x="5524500" y="5232400"/>
          <p14:tracePt t="5376" x="5487988" y="5168900"/>
          <p14:tracePt t="5376" x="5461000" y="5105400"/>
          <p14:tracePt t="5376" x="5434013" y="5032375"/>
          <p14:tracePt t="5376" x="5424488" y="4930775"/>
          <p14:tracePt t="5376" x="5397500" y="4840288"/>
          <p14:tracePt t="5376" x="5370513" y="4738688"/>
          <p14:tracePt t="5376" x="5351463" y="4648200"/>
          <p14:tracePt t="5376" x="5351463" y="4556125"/>
          <p14:tracePt t="5376" x="5351463" y="4465638"/>
          <p14:tracePt t="5376" x="5360988" y="4383088"/>
          <p14:tracePt t="5376" x="5370513" y="4310063"/>
          <p14:tracePt t="5376" x="5397500" y="4246563"/>
          <p14:tracePt t="5376" x="5434013" y="4183063"/>
          <p14:tracePt t="5376" x="5497513" y="4127500"/>
          <p14:tracePt t="5376" x="5553075" y="4081463"/>
          <p14:tracePt t="5376" x="5616575" y="4044950"/>
          <p14:tracePt t="5376" x="5689600" y="4000500"/>
          <p14:tracePt t="5376" x="5781675" y="3944938"/>
          <p14:tracePt t="5376" x="5872163" y="3908425"/>
          <p14:tracePt t="5376" x="5972175" y="3881438"/>
          <p14:tracePt t="5376" x="6081713" y="3862388"/>
          <p14:tracePt t="5376" x="6173788" y="3852863"/>
          <p14:tracePt t="5376" x="6246813" y="3852863"/>
          <p14:tracePt t="5376" x="6329363" y="3852863"/>
          <p14:tracePt t="5376" x="6402388" y="3852863"/>
          <p14:tracePt t="5376" x="6456363" y="3852863"/>
          <p14:tracePt t="5376" x="6502400" y="3852863"/>
          <p14:tracePt t="5376" x="6529388" y="3862388"/>
          <p14:tracePt t="5376" x="6548438" y="3871913"/>
          <p14:tracePt t="5376" x="6565900" y="3889375"/>
          <p14:tracePt t="5376" x="6575425" y="3908425"/>
          <p14:tracePt t="5376" x="6575425" y="3927475"/>
          <p14:tracePt t="5376" x="6575425" y="3954463"/>
          <p14:tracePt t="5376" x="6575425" y="3971925"/>
          <p14:tracePt t="5376" x="6557963" y="3990975"/>
          <p14:tracePt t="5376" x="6521450" y="4027488"/>
          <p14:tracePt t="5376" x="6475413" y="4064000"/>
          <p14:tracePt t="5376" x="6438900" y="4073525"/>
          <p14:tracePt t="5376" x="6373813" y="4100513"/>
          <p14:tracePt t="5376" x="6310313" y="4110038"/>
          <p14:tracePt t="5376" x="6256338" y="4110038"/>
          <p14:tracePt t="5376" x="6183313" y="4110038"/>
          <p14:tracePt t="5376" x="6091238" y="4110038"/>
          <p14:tracePt t="5376" x="6018213" y="4110038"/>
          <p14:tracePt t="5376" x="5918200" y="4100513"/>
          <p14:tracePt t="5376" x="5845175" y="4081463"/>
          <p14:tracePt t="5376" x="5762625" y="4054475"/>
          <p14:tracePt t="5376" x="5680075" y="4008438"/>
          <p14:tracePt t="5376" x="5597525" y="3971925"/>
          <p14:tracePt t="5376" x="5534025" y="3935413"/>
          <p14:tracePt t="5376" x="5470525" y="3881438"/>
          <p14:tracePt t="5376" x="5434013" y="3835400"/>
          <p14:tracePt t="5376" x="5397500" y="3779838"/>
          <p14:tracePt t="5376" x="5387975" y="3752850"/>
          <p14:tracePt t="5376" x="5370513" y="3706813"/>
          <p14:tracePt t="5376" x="5341938" y="3652838"/>
          <p14:tracePt t="5376" x="5334000" y="3589338"/>
          <p14:tracePt t="5376" x="5334000" y="3533775"/>
          <p14:tracePt t="5376" x="5334000" y="3460750"/>
          <p14:tracePt t="5376" x="5334000" y="3397250"/>
          <p14:tracePt t="5376" x="5360988" y="3324225"/>
          <p14:tracePt t="5376" x="5397500" y="3260725"/>
          <p14:tracePt t="5376" x="5443538" y="3195638"/>
          <p14:tracePt t="5376" x="5480050" y="3132138"/>
          <p14:tracePt t="5376" x="5516563" y="3078163"/>
          <p14:tracePt t="5376" x="5553075" y="3032125"/>
          <p14:tracePt t="5376" x="5570538" y="3005138"/>
          <p14:tracePt t="5376" x="5589588" y="2986088"/>
          <p14:tracePt t="5376" x="5597525" y="2968625"/>
          <p14:tracePt t="5376" x="5616575" y="2959100"/>
          <p14:tracePt t="5376" x="5634038" y="2930525"/>
          <p14:tracePt t="5376" x="5643563" y="2903538"/>
          <p14:tracePt t="5376" x="5653088" y="2894013"/>
          <p14:tracePt t="5376" x="5670550" y="2876550"/>
          <p14:tracePt t="5376" x="5689600" y="2857500"/>
          <p14:tracePt t="5376" x="5716588" y="2840038"/>
          <p14:tracePt t="5376" x="5753100" y="2820988"/>
          <p14:tracePt t="5376" x="5781675" y="2784475"/>
          <p14:tracePt t="5376" x="5818188" y="2767013"/>
          <p14:tracePt t="5376" x="5862638" y="2730500"/>
          <p14:tracePt t="5376" x="5908675" y="2693988"/>
          <p14:tracePt t="5376" x="5954713" y="2647950"/>
          <p14:tracePt t="5376" x="6018213" y="2611438"/>
          <p14:tracePt t="5376" x="6073775" y="2547938"/>
          <p14:tracePt t="5376" x="6127750" y="2474913"/>
          <p14:tracePt t="5376" x="6200775" y="2374900"/>
          <p14:tracePt t="5376" x="6256338" y="2292350"/>
          <p14:tracePt t="5376" x="6300788" y="2228850"/>
          <p14:tracePt t="5376" x="6356350" y="2146300"/>
          <p14:tracePt t="5376" x="6402388" y="2082800"/>
          <p14:tracePt t="5376" x="6446838" y="2017713"/>
          <p14:tracePt t="5376" x="6492875" y="1954213"/>
          <p14:tracePt t="5376" x="6529388" y="1908175"/>
          <p14:tracePt t="5376" x="6548438" y="1862138"/>
          <p14:tracePt t="5376" x="6565900" y="1825625"/>
          <p14:tracePt t="5376" x="6594475" y="1798638"/>
          <p14:tracePt t="5376" x="6602413" y="1771650"/>
          <p14:tracePt t="5376" x="6621463" y="1735138"/>
          <p14:tracePt t="5376" x="6630988" y="1716088"/>
          <p14:tracePt t="5376" x="6648450" y="1708150"/>
          <p14:tracePt t="5376" x="6657975" y="1689100"/>
          <p14:tracePt t="5376" x="6657975" y="1679575"/>
          <p14:tracePt t="5376" x="6638925" y="1698625"/>
          <p14:tracePt t="5376" x="6611938" y="1716088"/>
          <p14:tracePt t="5376" x="6565900" y="1744663"/>
          <p14:tracePt t="5376" x="6383338" y="1854200"/>
          <p14:tracePt t="5376" x="6300788" y="1898650"/>
          <p14:tracePt t="5376" x="6219825" y="1954213"/>
          <p14:tracePt t="5376" x="6100763" y="2000250"/>
          <p14:tracePt t="5376" x="5972175" y="2027238"/>
          <p14:tracePt t="5376" x="5826125" y="2054225"/>
          <p14:tracePt t="5376" x="5653088" y="2100263"/>
          <p14:tracePt t="5376" x="5470525" y="2146300"/>
          <p14:tracePt t="5376" x="5305425" y="2192338"/>
          <p14:tracePt t="5376" x="5122863" y="2219325"/>
          <p14:tracePt t="5376" x="4932363" y="2273300"/>
          <p14:tracePt t="5376" x="4730750" y="2301875"/>
          <p14:tracePt t="5376" x="4521200" y="2338388"/>
          <p14:tracePt t="5376" x="4283075" y="2346325"/>
          <p14:tracePt t="5376" x="4073525" y="2382838"/>
          <p14:tracePt t="5376" x="3862388" y="2411413"/>
          <p14:tracePt t="5376" x="3679825" y="2455863"/>
          <p14:tracePt t="5376" x="3497263" y="2492375"/>
          <p14:tracePt t="5376" x="3333750" y="2501900"/>
          <p14:tracePt t="5376" x="3187700" y="2520950"/>
          <p14:tracePt t="5376" x="3059113" y="2520950"/>
          <p14:tracePt t="5376" x="2932113" y="2520950"/>
          <p14:tracePt t="5376" x="2830513" y="2538413"/>
          <p14:tracePt t="5376" x="2757488" y="2547938"/>
          <p14:tracePt t="5376" x="2713038" y="2547938"/>
          <p14:tracePt t="5376" x="2684463" y="2547938"/>
          <p14:tracePt t="5376" x="2657475" y="2547938"/>
          <p14:tracePt t="5376" x="2693988" y="2538413"/>
          <p14:tracePt t="5376" x="2730500" y="2528888"/>
          <p14:tracePt t="5376" x="2813050" y="2501900"/>
          <p14:tracePt t="5376" x="2913063" y="2474913"/>
          <p14:tracePt t="5376" x="3041650" y="2447925"/>
          <p14:tracePt t="5376" x="3205163" y="2428875"/>
          <p14:tracePt t="5376" x="3370263" y="2382838"/>
          <p14:tracePt t="5376" x="3579813" y="2338388"/>
          <p14:tracePt t="5376" x="3825875" y="2301875"/>
          <p14:tracePt t="5376" x="4146550" y="2265363"/>
          <p14:tracePt t="5376" x="4456113" y="2246313"/>
          <p14:tracePt t="5376" x="4830763" y="2246313"/>
          <p14:tracePt t="5376" x="5232400" y="2246313"/>
          <p14:tracePt t="5376" x="5680075" y="2246313"/>
          <p14:tracePt t="5376" x="6164263" y="2246313"/>
          <p14:tracePt t="5376" x="6611938" y="2246313"/>
          <p14:tracePt t="5376" x="7059613" y="2246313"/>
          <p14:tracePt t="5376" x="7507288" y="2246313"/>
          <p14:tracePt t="5376" x="7954963" y="2246313"/>
          <p14:tracePt t="5376" x="8402638" y="2246313"/>
          <p14:tracePt t="5376" x="8812213" y="2246313"/>
          <p14:tracePt t="5376" x="9150350" y="2246313"/>
          <p14:tracePt t="5376" x="9415463" y="2246313"/>
          <p14:tracePt t="5376" x="9634538" y="2246313"/>
          <p14:tracePt t="5376" x="9836150" y="2246313"/>
          <p14:tracePt t="5376" x="9999663" y="2246313"/>
          <p14:tracePt t="5376" x="10109200" y="2246313"/>
          <p14:tracePt t="5376" x="10201275" y="2246313"/>
          <p14:tracePt t="5376" x="10264775" y="2255838"/>
          <p14:tracePt t="5376" x="10291763" y="2265363"/>
          <p14:tracePt t="5376" x="10301288" y="2292350"/>
          <p14:tracePt t="5376" x="10264775" y="2338388"/>
          <p14:tracePt t="5376" x="10237788" y="2355850"/>
          <p14:tracePt t="5376" x="10174288" y="2392363"/>
          <p14:tracePt t="5376" x="10109200" y="2428875"/>
          <p14:tracePt t="5376" x="10028238" y="2455863"/>
          <p14:tracePt t="5376" x="9955213" y="2484438"/>
          <p14:tracePt t="5376" x="9872663" y="2511425"/>
          <p14:tracePt t="5376" x="9799638" y="2528888"/>
          <p14:tracePt t="5376" x="9698038" y="2547938"/>
          <p14:tracePt t="5376" x="9625013" y="2557463"/>
          <p14:tracePt t="5376" x="9525000" y="2584450"/>
          <p14:tracePt t="5376" x="9451975" y="2611438"/>
          <p14:tracePt t="5376" x="9369425" y="2630488"/>
          <p14:tracePt t="5376" x="9296400" y="2638425"/>
          <p14:tracePt t="5376" x="9215438" y="2667000"/>
          <p14:tracePt t="5376" x="9142413" y="2674938"/>
          <p14:tracePt t="5376" x="9059863" y="2693988"/>
          <p14:tracePt t="5376" x="8967788" y="2703513"/>
          <p14:tracePt t="5376" x="8877300" y="2703513"/>
          <p14:tracePt t="5376" x="8821738" y="2703513"/>
          <p14:tracePt t="5376" x="8721725" y="2730500"/>
          <p14:tracePt t="5376" x="8648700" y="2757488"/>
          <p14:tracePt t="5376" x="8548688" y="2776538"/>
          <p14:tracePt t="5376" x="8475663" y="2784475"/>
          <p14:tracePt t="5376" x="8393113" y="2794000"/>
          <p14:tracePt t="5376" x="8301038" y="2813050"/>
          <p14:tracePt t="5376" x="8210550" y="2820988"/>
          <p14:tracePt t="5376" x="8108950" y="2849563"/>
          <p14:tracePt t="5376" x="8035925" y="2876550"/>
          <p14:tracePt t="5376" x="7954963" y="2894013"/>
          <p14:tracePt t="5376" x="7899400" y="2903538"/>
          <p14:tracePt t="5376" x="7835900" y="2930525"/>
          <p14:tracePt t="5376" x="7789863" y="2940050"/>
          <p14:tracePt t="5376" x="7762875" y="2949575"/>
          <p14:tracePt t="5376" x="7716838" y="2959100"/>
          <p14:tracePt t="5376" x="7689850" y="2968625"/>
          <p14:tracePt t="5376" x="7662863" y="2976563"/>
          <p14:tracePt t="5376" x="7626350" y="2986088"/>
          <p14:tracePt t="5376" x="7607300" y="2995613"/>
          <p14:tracePt t="5376" x="7589838" y="3013075"/>
          <p14:tracePt t="5376" x="7561263" y="3041650"/>
          <p14:tracePt t="5376" x="7534275" y="3059113"/>
          <p14:tracePt t="5376" x="7488238" y="3078163"/>
          <p14:tracePt t="5376" x="7443788" y="3114675"/>
          <p14:tracePt t="5376" x="7388225" y="3168650"/>
          <p14:tracePt t="5376" x="7324725" y="3232150"/>
          <p14:tracePt t="5376" x="7251700" y="3333750"/>
          <p14:tracePt t="5376" x="7159625" y="3451225"/>
          <p14:tracePt t="5376" x="7069138" y="3589338"/>
          <p14:tracePt t="5376" x="6959600" y="3762375"/>
          <p14:tracePt t="5376" x="6804025" y="3990975"/>
          <p14:tracePt t="5376" x="6621463" y="4256088"/>
          <p14:tracePt t="5376" x="6419850" y="4621213"/>
          <p14:tracePt t="5376" x="6183313" y="5022850"/>
          <p14:tracePt t="5376" x="5945188" y="5461000"/>
          <p14:tracePt t="5376" x="5699125" y="5889625"/>
          <p14:tracePt t="5376" x="5461000" y="6291263"/>
          <p14:tracePt t="5376" x="5232400" y="6665913"/>
          <p14:tracePt t="5376" x="5670550" y="6784975"/>
          <p14:tracePt t="5376" x="5753100" y="6729413"/>
          <p14:tracePt t="5376" x="5835650" y="6675438"/>
          <p14:tracePt t="5376" x="5918200" y="6619875"/>
          <p14:tracePt t="5376" x="6000750" y="6565900"/>
          <p14:tracePt t="5376" x="6081713" y="6519863"/>
          <p14:tracePt t="5376" x="6146800" y="6483350"/>
          <p14:tracePt t="5376" x="6210300" y="6446838"/>
          <p14:tracePt t="5376" x="6273800" y="6419850"/>
          <p14:tracePt t="5376" x="6329363" y="6392863"/>
          <p14:tracePt t="5376" x="6383338" y="6356350"/>
          <p14:tracePt t="5376" x="6410325" y="6346825"/>
          <p14:tracePt t="5376" x="6446838" y="6337300"/>
          <p14:tracePt t="5376" x="6483350" y="6327775"/>
          <p14:tracePt t="5376" x="6492875" y="6327775"/>
          <p14:tracePt t="5376" x="6492875" y="6337300"/>
          <p14:tracePt t="5376" x="6475413" y="6356350"/>
          <p14:tracePt t="5376" x="6456363" y="6373813"/>
          <p14:tracePt t="5376" x="6429375" y="6400800"/>
          <p14:tracePt t="5376" x="6410325" y="6419850"/>
          <p14:tracePt t="5376" x="6383338" y="6465888"/>
          <p14:tracePt t="5376" x="6356350" y="6510338"/>
          <p14:tracePt t="5376" x="6319838" y="6556375"/>
          <p14:tracePt t="5376" x="6283325" y="6611938"/>
          <p14:tracePt t="5376" x="6237288" y="6648450"/>
          <p14:tracePt t="5376" x="6191250" y="6675438"/>
          <p14:tracePt t="5376" x="6146800" y="6711950"/>
          <p14:tracePt t="5376" x="6081713" y="6757988"/>
          <p14:tracePt t="5376" x="6027738" y="6794500"/>
          <p14:tracePt t="5376" x="5964238" y="6831013"/>
          <p14:tracePt t="5376" x="5908675" y="6848475"/>
          <p14:tracePt t="5376" x="0" y="0"/>
        </p14:tracePtLst>
        <p14:tracePtLst>
          <p14:tracePt t="5376" x="3200400" y="6197600"/>
          <p14:tracePt t="5376" x="2155825" y="6738938"/>
          <p14:tracePt t="5376" x="2182813" y="6665913"/>
          <p14:tracePt t="5376" x="2209800" y="6583363"/>
          <p14:tracePt t="5376" x="2219325" y="6492875"/>
          <p14:tracePt t="5376" x="2255838" y="6410325"/>
          <p14:tracePt t="5376" x="2319338" y="6310313"/>
          <p14:tracePt t="5376" x="2392363" y="6210300"/>
          <p14:tracePt t="5376" x="2465388" y="6091238"/>
          <p14:tracePt t="5376" x="2547938" y="5972175"/>
          <p14:tracePt t="5376" x="2620963" y="5853113"/>
          <p14:tracePt t="5376" x="2713038" y="5716588"/>
          <p14:tracePt t="5376" x="2803525" y="5580063"/>
          <p14:tracePt t="5376" x="2895600" y="5424488"/>
          <p14:tracePt t="5376" x="3005138" y="5295900"/>
          <p14:tracePt t="5376" x="3114675" y="5141913"/>
          <p14:tracePt t="5376" x="3205163" y="4986338"/>
          <p14:tracePt t="5376" x="3297238" y="4848225"/>
          <p14:tracePt t="5376" x="3379788" y="4730750"/>
          <p14:tracePt t="5376" x="3470275" y="4611688"/>
          <p14:tracePt t="5376" x="3543300" y="4511675"/>
          <p14:tracePt t="5376" x="3616325" y="4410075"/>
          <p14:tracePt t="5376" x="3679825" y="4346575"/>
          <p14:tracePt t="5376" x="3752850" y="4273550"/>
          <p14:tracePt t="5376" x="3835400" y="4210050"/>
          <p14:tracePt t="5376" x="3881438" y="4173538"/>
          <p14:tracePt t="5376" x="3927475" y="4137025"/>
          <p14:tracePt t="5376" x="3971925" y="4110038"/>
          <p14:tracePt t="5376" x="4008438" y="4090988"/>
          <p14:tracePt t="5376" x="4037013" y="4073525"/>
          <p14:tracePt t="5376" x="4064000" y="4054475"/>
          <p14:tracePt t="5376" x="4083050" y="4037013"/>
          <p14:tracePt t="5376" x="4110038" y="4017963"/>
          <p14:tracePt t="5376" x="4127500" y="4000500"/>
          <p14:tracePt t="5376" x="4200525" y="3963988"/>
          <p14:tracePt t="5376" x="4283075" y="3927475"/>
          <p14:tracePt t="5376" x="4375150" y="3871913"/>
          <p14:tracePt t="5376" x="4475163" y="3798888"/>
          <p14:tracePt t="5376" x="4594225" y="3725863"/>
          <p14:tracePt t="5376" x="4730750" y="3633788"/>
          <p14:tracePt t="5376" x="4849813" y="3543300"/>
          <p14:tracePt t="5376" x="4968875" y="3451225"/>
          <p14:tracePt t="5376" x="5105400" y="3360738"/>
          <p14:tracePt t="5376" x="5224463" y="3278188"/>
          <p14:tracePt t="5376" x="5341938" y="3195638"/>
          <p14:tracePt t="5376" x="5461000" y="3122613"/>
          <p14:tracePt t="5376" x="5580063" y="3049588"/>
          <p14:tracePt t="5376" x="5680075" y="2968625"/>
          <p14:tracePt t="5376" x="5799138" y="2894013"/>
          <p14:tracePt t="5376" x="5899150" y="2803525"/>
          <p14:tracePt t="5376" x="6000750" y="2730500"/>
          <p14:tracePt t="5376" x="6100763" y="2674938"/>
          <p14:tracePt t="5376" x="6200775" y="2620963"/>
          <p14:tracePt t="5376" x="6283325" y="2565400"/>
          <p14:tracePt t="5376" x="6365875" y="2520950"/>
          <p14:tracePt t="5376" x="6419850" y="2501900"/>
          <p14:tracePt t="5376" x="6483350" y="2474913"/>
          <p14:tracePt t="5376" x="6529388" y="2465388"/>
          <p14:tracePt t="5376" x="6557963" y="2447925"/>
          <p14:tracePt t="5376" x="6602413" y="2428875"/>
          <p14:tracePt t="5376" x="6638925" y="2428875"/>
          <p14:tracePt t="5376" x="6675438" y="2428875"/>
          <p14:tracePt t="5376" x="6684963" y="2428875"/>
          <p14:tracePt t="5376" x="6704013" y="2428875"/>
          <p14:tracePt t="5376" x="6721475" y="2428875"/>
          <p14:tracePt t="5376" x="6740525" y="2428875"/>
          <p14:tracePt t="5376" x="6757988" y="2447925"/>
          <p14:tracePt t="5376" x="6784975" y="2484438"/>
          <p14:tracePt t="5376" x="6804025" y="2547938"/>
          <p14:tracePt t="5376" x="6831013" y="2630488"/>
          <p14:tracePt t="5376" x="6858000" y="2720975"/>
          <p14:tracePt t="5376" x="6894513" y="2857500"/>
          <p14:tracePt t="5376" x="6923088" y="2986088"/>
          <p14:tracePt t="5376" x="6967538" y="3132138"/>
          <p14:tracePt t="5376" x="6996113" y="3287713"/>
          <p14:tracePt t="5376" x="7023100" y="3433763"/>
          <p14:tracePt t="5376" x="7040563" y="3579813"/>
          <p14:tracePt t="5376" x="7040563" y="3743325"/>
          <p14:tracePt t="5376" x="7040563" y="3889375"/>
          <p14:tracePt t="5376" x="7040563" y="4017963"/>
          <p14:tracePt t="5376" x="7032625" y="4146550"/>
          <p14:tracePt t="5376" x="6986588" y="4283075"/>
          <p14:tracePt t="5376" x="6913563" y="4410075"/>
          <p14:tracePt t="5376" x="6821488" y="4529138"/>
          <p14:tracePt t="5376" x="6721475" y="4648200"/>
          <p14:tracePt t="5376" x="6621463" y="4757738"/>
          <p14:tracePt t="5376" x="6492875" y="4857750"/>
          <p14:tracePt t="5376" x="6346825" y="4967288"/>
          <p14:tracePt t="5376" x="6191250" y="5059363"/>
          <p14:tracePt t="5376" x="6037263" y="5122863"/>
          <p14:tracePt t="5376" x="5891213" y="5178425"/>
          <p14:tracePt t="5376" x="5716588" y="5222875"/>
          <p14:tracePt t="5376" x="5553075" y="5268913"/>
          <p14:tracePt t="5376" x="5407025" y="5305425"/>
          <p14:tracePt t="5376" x="5241925" y="5332413"/>
          <p14:tracePt t="5376" x="5095875" y="5332413"/>
          <p14:tracePt t="5376" x="4949825" y="5332413"/>
          <p14:tracePt t="5376" x="4821238" y="5324475"/>
          <p14:tracePt t="5376" x="4667250" y="5278438"/>
          <p14:tracePt t="5376" x="4557713" y="5241925"/>
          <p14:tracePt t="5376" x="4438650" y="5178425"/>
          <p14:tracePt t="5376" x="4338638" y="5105400"/>
          <p14:tracePt t="5376" x="4256088" y="5040313"/>
          <p14:tracePt t="5376" x="4164013" y="4949825"/>
          <p14:tracePt t="5376" x="4100513" y="4848225"/>
          <p14:tracePt t="5376" x="4037013" y="4738688"/>
          <p14:tracePt t="5376" x="3990975" y="4621213"/>
          <p14:tracePt t="5376" x="3954463" y="4502150"/>
          <p14:tracePt t="5376" x="3927475" y="4373563"/>
          <p14:tracePt t="5376" x="3908425" y="4227513"/>
          <p14:tracePt t="5376" x="3908425" y="4064000"/>
          <p14:tracePt t="5376" x="3908425" y="3881438"/>
          <p14:tracePt t="5376" x="3908425" y="3716338"/>
          <p14:tracePt t="5376" x="3917950" y="3552825"/>
          <p14:tracePt t="5376" x="3963988" y="3387725"/>
          <p14:tracePt t="5376" x="3990975" y="3224213"/>
          <p14:tracePt t="5376" x="4044950" y="3068638"/>
          <p14:tracePt t="5376" x="4110038" y="2940050"/>
          <p14:tracePt t="5376" x="4183063" y="2820988"/>
          <p14:tracePt t="5376" x="4273550" y="2703513"/>
          <p14:tracePt t="5376" x="4375150" y="2593975"/>
          <p14:tracePt t="5376" x="4492625" y="2511425"/>
          <p14:tracePt t="5376" x="4630738" y="2419350"/>
          <p14:tracePt t="5376" x="4803775" y="2319338"/>
          <p14:tracePt t="5376" x="4995863" y="2255838"/>
          <p14:tracePt t="5376" x="5214938" y="2209800"/>
          <p14:tracePt t="5376" x="5414963" y="2192338"/>
          <p14:tracePt t="5376" x="5643563" y="2173288"/>
          <p14:tracePt t="5376" x="5872163" y="2173288"/>
          <p14:tracePt t="5376" x="6054725" y="2200275"/>
          <p14:tracePt t="5376" x="6219825" y="2228850"/>
          <p14:tracePt t="5376" x="6373813" y="2292350"/>
          <p14:tracePt t="5376" x="6502400" y="2382838"/>
          <p14:tracePt t="5376" x="6621463" y="2465388"/>
          <p14:tracePt t="5376" x="6731000" y="2584450"/>
          <p14:tracePt t="5376" x="6821488" y="2703513"/>
          <p14:tracePt t="5376" x="6904038" y="2820988"/>
          <p14:tracePt t="5376" x="6967538" y="2959100"/>
          <p14:tracePt t="5376" x="7013575" y="3095625"/>
          <p14:tracePt t="5376" x="7040563" y="3224213"/>
          <p14:tracePt t="5376" x="7040563" y="3351213"/>
          <p14:tracePt t="5376" x="7023100" y="3479800"/>
          <p14:tracePt t="5376" x="6977063" y="3597275"/>
          <p14:tracePt t="5376" x="6923088" y="3698875"/>
          <p14:tracePt t="5376" x="6867525" y="3798888"/>
          <p14:tracePt t="5376" x="6777038" y="3862388"/>
          <p14:tracePt t="5376" x="6694488" y="3935413"/>
          <p14:tracePt t="5376" x="6594475" y="4008438"/>
          <p14:tracePt t="5376" x="6492875" y="4081463"/>
          <p14:tracePt t="5376" x="6383338" y="4117975"/>
          <p14:tracePt t="5376" x="6264275" y="4164013"/>
          <p14:tracePt t="5376" x="6137275" y="4191000"/>
          <p14:tracePt t="5376" x="6000750" y="4210050"/>
          <p14:tracePt t="5376" x="5872163" y="4210050"/>
          <p14:tracePt t="5376" x="5735638" y="4210050"/>
          <p14:tracePt t="5376" x="5597525" y="4200525"/>
          <p14:tracePt t="5376" x="5487988" y="4164013"/>
          <p14:tracePt t="5376" x="5370513" y="4127500"/>
          <p14:tracePt t="5376" x="5297488" y="4090988"/>
          <p14:tracePt t="5376" x="5205413" y="4037013"/>
          <p14:tracePt t="5376" x="5141913" y="3971925"/>
          <p14:tracePt t="5376" x="5105400" y="3908425"/>
          <p14:tracePt t="5376" x="5059363" y="3825875"/>
          <p14:tracePt t="5376" x="5041900" y="3743325"/>
          <p14:tracePt t="5376" x="5022850" y="3633788"/>
          <p14:tracePt t="5376" x="5005388" y="3506788"/>
          <p14:tracePt t="5376" x="5013325" y="3360738"/>
          <p14:tracePt t="5376" x="5059363" y="3187700"/>
          <p14:tracePt t="5376" x="5086350" y="3022600"/>
          <p14:tracePt t="5376" x="5132388" y="2840038"/>
          <p14:tracePt t="5376" x="5178425" y="2674938"/>
          <p14:tracePt t="5376" x="5260975" y="2538413"/>
          <p14:tracePt t="5376" x="5351463" y="2401888"/>
          <p14:tracePt t="5376" x="5434013" y="2282825"/>
          <p14:tracePt t="5376" x="5553075" y="2192338"/>
          <p14:tracePt t="5376" x="5689600" y="2119313"/>
          <p14:tracePt t="5376" x="5845175" y="2054225"/>
          <p14:tracePt t="5376" x="5991225" y="2009775"/>
          <p14:tracePt t="5376" x="6154738" y="1981200"/>
          <p14:tracePt t="5376" x="6319838" y="1963738"/>
          <p14:tracePt t="5376" x="6483350" y="1954213"/>
          <p14:tracePt t="5376" x="6630988" y="1954213"/>
          <p14:tracePt t="5376" x="6748463" y="1990725"/>
          <p14:tracePt t="5376" x="6867525" y="2046288"/>
          <p14:tracePt t="5376" x="6959600" y="2100263"/>
          <p14:tracePt t="5376" x="7050088" y="2182813"/>
          <p14:tracePt t="5376" x="7132638" y="2292350"/>
          <p14:tracePt t="5376" x="7196138" y="2382838"/>
          <p14:tracePt t="5376" x="7251700" y="2501900"/>
          <p14:tracePt t="5376" x="7278688" y="2620963"/>
          <p14:tracePt t="5376" x="7296150" y="2730500"/>
          <p14:tracePt t="5376" x="7296150" y="2857500"/>
          <p14:tracePt t="5376" x="7288213" y="2986088"/>
          <p14:tracePt t="5376" x="7242175" y="3132138"/>
          <p14:tracePt t="5376" x="7186613" y="3268663"/>
          <p14:tracePt t="5376" x="7096125" y="3387725"/>
          <p14:tracePt t="5376" x="7004050" y="3506788"/>
          <p14:tracePt t="5376" x="6904038" y="3625850"/>
          <p14:tracePt t="5376" x="6794500" y="3735388"/>
          <p14:tracePt t="5376" x="6711950" y="3798888"/>
          <p14:tracePt t="5376" x="6630988" y="3871913"/>
          <p14:tracePt t="5376" x="6529388" y="3927475"/>
          <p14:tracePt t="5376" x="6446838" y="3963988"/>
          <p14:tracePt t="5376" x="6373813" y="3981450"/>
          <p14:tracePt t="5376" x="6292850" y="3990975"/>
          <p14:tracePt t="5376" x="6237288" y="3990975"/>
          <p14:tracePt t="5376" x="6183313" y="3990975"/>
          <p14:tracePt t="5376" x="6146800" y="3990975"/>
          <p14:tracePt t="5376" x="6118225" y="3981450"/>
          <p14:tracePt t="5376" x="6110288" y="3963988"/>
          <p14:tracePt t="5376" x="6100763" y="3935413"/>
          <p14:tracePt t="5376" x="6081713" y="3898900"/>
          <p14:tracePt t="5376" x="6073775" y="3844925"/>
          <p14:tracePt t="5376" x="6073775" y="3771900"/>
          <p14:tracePt t="5376" x="6073775" y="3679825"/>
          <p14:tracePt t="5376" x="6073775" y="3570288"/>
          <p14:tracePt t="5376" x="6073775" y="3424238"/>
          <p14:tracePt t="5376" x="6073775" y="3297238"/>
          <p14:tracePt t="5376" x="6110288" y="3151188"/>
          <p14:tracePt t="5376" x="6137275" y="2995613"/>
          <p14:tracePt t="5376" x="6164263" y="2849563"/>
          <p14:tracePt t="5376" x="6210300" y="2720975"/>
          <p14:tracePt t="5376" x="6264275" y="2620963"/>
          <p14:tracePt t="5376" x="6319838" y="2520950"/>
          <p14:tracePt t="5376" x="6373813" y="2438400"/>
          <p14:tracePt t="5376" x="6410325" y="2392363"/>
          <p14:tracePt t="5376" x="6446838" y="2355850"/>
          <p14:tracePt t="5376" x="6475413" y="2338388"/>
          <p14:tracePt t="5376" x="6483350" y="2338388"/>
          <p14:tracePt t="5376" x="6502400" y="2338388"/>
          <p14:tracePt t="5376" x="6521450" y="2365375"/>
          <p14:tracePt t="5376" x="6529388" y="2411413"/>
          <p14:tracePt t="5376" x="6529388" y="2465388"/>
          <p14:tracePt t="5376" x="6529388" y="2520950"/>
          <p14:tracePt t="5376" x="6529388" y="2593975"/>
          <p14:tracePt t="5376" x="6529388" y="2667000"/>
          <p14:tracePt t="5376" x="6529388" y="2730500"/>
          <p14:tracePt t="5376" x="6502400" y="2776538"/>
          <p14:tracePt t="5376" x="6483350" y="2803525"/>
          <p14:tracePt t="5376" x="6465888" y="2840038"/>
          <p14:tracePt t="5376" x="6446838" y="2857500"/>
          <p14:tracePt t="5376" x="6438900" y="2867025"/>
          <p14:tracePt t="5376" x="6429375" y="2886075"/>
          <p14:tracePt t="5376" x="6410325" y="2867025"/>
          <p14:tracePt t="5376" x="6383338" y="2857500"/>
          <p14:tracePt t="5376" x="6383338" y="2849563"/>
          <p14:tracePt t="5376" x="6383338" y="2840038"/>
          <p14:tracePt t="5376" x="6383338" y="2830513"/>
          <p14:tracePt t="5376" x="6383338" y="2820988"/>
          <p14:tracePt t="5376" x="6383338" y="2813050"/>
          <p14:tracePt t="5376" x="6383338" y="2803525"/>
          <p14:tracePt t="5376" x="6402388" y="2794000"/>
          <p14:tracePt t="5376" x="6410325" y="2794000"/>
          <p14:tracePt t="5376" x="6419850" y="2794000"/>
          <p14:tracePt t="5376" x="6438900" y="2794000"/>
          <p14:tracePt t="5376" x="6456363" y="2794000"/>
          <p14:tracePt t="5376" x="6475413" y="2784475"/>
          <p14:tracePt t="5376" x="6492875" y="2776538"/>
          <p14:tracePt t="5376" x="6529388" y="2776538"/>
          <p14:tracePt t="5376" x="6557963" y="2776538"/>
          <p14:tracePt t="5376" x="6584950" y="2776538"/>
          <p14:tracePt t="5376" x="6638925" y="2776538"/>
          <p14:tracePt t="5376" x="6675438" y="2776538"/>
          <p14:tracePt t="5376" x="6731000" y="2776538"/>
          <p14:tracePt t="5376" x="6794500" y="2776538"/>
          <p14:tracePt t="5376" x="6886575" y="2784475"/>
          <p14:tracePt t="5376" x="6967538" y="2813050"/>
          <p14:tracePt t="5376" x="7069138" y="2857500"/>
          <p14:tracePt t="5376" x="7178675" y="2886075"/>
          <p14:tracePt t="5376" x="7288213" y="2913063"/>
          <p14:tracePt t="5376" x="7424738" y="2940050"/>
          <p14:tracePt t="5376" x="7553325" y="2986088"/>
          <p14:tracePt t="5376" x="7707313" y="3059113"/>
          <p14:tracePt t="5376" x="7862888" y="3151188"/>
          <p14:tracePt t="5376" x="8035925" y="3268663"/>
          <p14:tracePt t="5376" x="8256588" y="3397250"/>
          <p14:tracePt t="5376" x="8483600" y="3570288"/>
          <p14:tracePt t="5376" x="8721725" y="3743325"/>
          <p14:tracePt t="5376" x="8959850" y="3935413"/>
          <p14:tracePt t="5376" x="9223375" y="4146550"/>
          <p14:tracePt t="5376" x="9507538" y="4410075"/>
          <p14:tracePt t="5376" x="9790113" y="4665663"/>
          <p14:tracePt t="5376" x="10028238" y="4884738"/>
          <p14:tracePt t="5376" x="10393363" y="4684713"/>
          <p14:tracePt t="5376" x="10374313" y="4446588"/>
          <p14:tracePt t="5376" x="10337800" y="4237038"/>
          <p14:tracePt t="5376" x="10291763" y="4017963"/>
          <p14:tracePt t="5376" x="10237788" y="3798888"/>
          <p14:tracePt t="5376" x="10191750" y="3616325"/>
          <p14:tracePt t="5376" x="10145713" y="3451225"/>
          <p14:tracePt t="5376" x="10118725" y="3297238"/>
          <p14:tracePt t="5376" x="10091738" y="3151188"/>
          <p14:tracePt t="5376" x="10045700" y="3022600"/>
          <p14:tracePt t="5376" x="9999663" y="2886075"/>
          <p14:tracePt t="5376" x="9972675" y="2776538"/>
          <p14:tracePt t="5376" x="9945688" y="2657475"/>
          <p14:tracePt t="5376" x="9918700" y="2565400"/>
          <p14:tracePt t="5376" x="9909175" y="2484438"/>
          <p14:tracePt t="5376" x="9863138" y="2401888"/>
          <p14:tracePt t="5376" x="9836150" y="2328863"/>
          <p14:tracePt t="5376" x="9799638" y="2246313"/>
          <p14:tracePt t="5376" x="9753600" y="2163763"/>
          <p14:tracePt t="5376" x="9698038" y="2082800"/>
          <p14:tracePt t="5376" x="9644063" y="2000250"/>
          <p14:tracePt t="5376" x="9588500" y="1917700"/>
          <p14:tracePt t="5376" x="9534525" y="1835150"/>
          <p14:tracePt t="5376" x="9478963" y="1752600"/>
          <p14:tracePt t="5376" x="9424988" y="1671638"/>
          <p14:tracePt t="5376" x="9369425" y="1570038"/>
          <p14:tracePt t="5376" x="9296400" y="1470025"/>
          <p14:tracePt t="5376" x="9242425" y="1387475"/>
          <p14:tracePt t="5376" x="9178925" y="1306513"/>
          <p14:tracePt t="5376" x="9105900" y="1233488"/>
          <p14:tracePt t="5376" x="9040813" y="1168400"/>
          <p14:tracePt t="5376" x="8950325" y="1087438"/>
          <p14:tracePt t="5376" x="8885238" y="1014413"/>
          <p14:tracePt t="5376" x="8804275" y="949325"/>
          <p14:tracePt t="5376" x="8721725" y="858838"/>
          <p14:tracePt t="5376" x="8629650" y="793750"/>
          <p14:tracePt t="5376" x="8529638" y="730250"/>
          <p14:tracePt t="5376" x="8429625" y="666750"/>
          <p14:tracePt t="5376" x="8320088" y="593725"/>
          <p14:tracePt t="5376" x="8220075" y="530225"/>
          <p14:tracePt t="5376" x="8118475" y="457200"/>
          <p14:tracePt t="5376" x="8018463" y="392113"/>
          <p14:tracePt t="5376" x="7899400" y="311150"/>
          <p14:tracePt t="5376" x="7799388" y="228600"/>
          <p14:tracePt t="5376" x="7699375" y="155575"/>
          <p14:tracePt t="5376" x="7597775" y="100013"/>
          <p14:tracePt t="5376" x="7497763" y="46038"/>
          <p14:tracePt t="5376" x="7434263" y="26988"/>
          <p14:tracePt t="5376" x="7378700" y="26988"/>
          <p14:tracePt t="5376" x="7351713" y="26988"/>
          <p14:tracePt t="5376" x="7315200" y="55563"/>
          <p14:tracePt t="5376" x="7288213" y="63500"/>
          <p14:tracePt t="5376" x="7259638" y="73025"/>
          <p14:tracePt t="5376" x="7242175" y="92075"/>
          <p14:tracePt t="5376" x="7205663" y="100013"/>
          <p14:tracePt t="5376" x="7178675" y="109538"/>
          <p14:tracePt t="5376" x="7159625" y="119063"/>
          <p14:tracePt t="5376" x="7142163" y="119063"/>
          <p14:tracePt t="5376" x="7113588" y="119063"/>
          <p14:tracePt t="5376" x="7096125" y="128588"/>
          <p14:tracePt t="5376" x="7077075" y="146050"/>
          <p14:tracePt t="5376" x="7040563" y="155575"/>
          <p14:tracePt t="5376" x="7013575" y="173038"/>
          <p14:tracePt t="5376" x="6996113" y="192088"/>
          <p14:tracePt t="5376" x="6977063" y="209550"/>
          <p14:tracePt t="5376" x="6931025" y="219075"/>
          <p14:tracePt t="5376" x="6877050" y="246063"/>
          <p14:tracePt t="5376" x="6794500" y="274638"/>
          <p14:tracePt t="5376" x="6694488" y="301625"/>
          <p14:tracePt t="5376" x="6584950" y="328613"/>
          <p14:tracePt t="5376" x="6456363" y="355600"/>
          <p14:tracePt t="5376" x="6319838" y="401638"/>
          <p14:tracePt t="5376" x="6154738" y="428625"/>
          <p14:tracePt t="5376" x="5991225" y="474663"/>
          <p14:tracePt t="5376" x="5799138" y="520700"/>
          <p14:tracePt t="5376" x="5616575" y="566738"/>
          <p14:tracePt t="5376" x="5451475" y="611188"/>
          <p14:tracePt t="5376" x="5287963" y="639763"/>
          <p14:tracePt t="5376" x="5132388" y="676275"/>
          <p14:tracePt t="5376" x="5022850" y="703263"/>
          <p14:tracePt t="5376" x="4940300" y="730250"/>
          <p14:tracePt t="5376" x="4886325" y="739775"/>
          <p14:tracePt t="5376" x="4867275" y="749300"/>
          <p14:tracePt t="5376" x="4886325" y="749300"/>
          <p14:tracePt t="5376" x="4922838" y="749300"/>
          <p14:tracePt t="5376" x="4986338" y="749300"/>
          <p14:tracePt t="5376" x="5078413" y="720725"/>
          <p14:tracePt t="5376" x="5159375" y="703263"/>
          <p14:tracePt t="5376" x="5214938" y="693738"/>
          <p14:tracePt t="5376" x="5297488" y="666750"/>
          <p14:tracePt t="5376" x="5334000" y="657225"/>
          <p14:tracePt t="5376" x="5378450" y="657225"/>
          <p14:tracePt t="5376" x="5407025" y="657225"/>
          <p14:tracePt t="5376" x="5424488" y="657225"/>
          <p14:tracePt t="5376" x="5451475" y="657225"/>
          <p14:tracePt t="5376" x="5470525" y="657225"/>
          <p14:tracePt t="5376" x="5497513" y="666750"/>
          <p14:tracePt t="5376" x="5524500" y="684213"/>
          <p14:tracePt t="5376" x="5580063" y="720725"/>
          <p14:tracePt t="5376" x="5626100" y="749300"/>
          <p14:tracePt t="5376" x="5643563" y="757238"/>
          <p14:tracePt t="5376" x="5634038" y="776288"/>
          <p14:tracePt t="5376" x="5607050" y="776288"/>
          <p14:tracePt t="5376" x="5543550" y="749300"/>
          <p14:tracePt t="5376" x="5434013" y="693738"/>
          <p14:tracePt t="5376" x="5334000" y="620713"/>
          <p14:tracePt t="5376" x="5214938" y="547688"/>
          <p14:tracePt t="5376" x="5114925" y="474663"/>
          <p14:tracePt t="5376" x="4995863" y="401638"/>
          <p14:tracePt t="5376" x="4895850" y="311150"/>
          <p14:tracePt t="5376" x="4821238" y="246063"/>
          <p14:tracePt t="5376" x="4767263" y="182563"/>
          <p14:tracePt t="5376" x="4730750" y="119063"/>
          <p14:tracePt t="5376" x="4711700" y="55563"/>
          <p14:tracePt t="5376" x="4684713" y="36513"/>
          <p14:tracePt t="5376" x="4684713" y="26988"/>
          <p14:tracePt t="5376" x="4667250" y="9525"/>
          <p14:tracePt t="5376" x="466725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E77D01-9D62-1068-C9C7-02EC338BE1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     Program tersebut adalah program yang berguna atau berfungsi untuk mengetahui karakter yang kita inputkan.</a:t>
            </a:r>
          </a:p>
          <a:p>
            <a:r>
              <a:rPr lang="id-ID" dirty="0"/>
              <a:t>	Program ini juga dapat mengetahui jenis karakter yang di inputkan seperti memasukkan huruf/angka pada program tersebut</a:t>
            </a:r>
          </a:p>
          <a:p>
            <a:r>
              <a:rPr lang="id-ID" dirty="0"/>
              <a:t>     </a:t>
            </a:r>
            <a:endParaRPr lang="en-ID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68D177-FC41-AF7B-27A1-019EA005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Deskripsi </a:t>
            </a:r>
            <a:endParaRPr lang="en-ID" sz="3200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1F0CC49-9E42-196B-131A-C5057F099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2"/>
    </mc:Choice>
    <mc:Fallback>
      <p:transition spd="slow" advTm="1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146F-DC16-0BF3-D83B-767E49FD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Sketsa Antarmuka</a:t>
            </a:r>
            <a:endParaRPr lang="en-ID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B698EB-A1FA-90F1-7968-10954A94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4" y="2418104"/>
            <a:ext cx="4137007" cy="42987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Masukkan tombol  :	</a:t>
            </a:r>
            <a:r>
              <a:rPr kumimoji="0" lang="id-ID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kumimoji="0" lang="id-ID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CDA386-0BBC-A3B9-81B4-2A7D12A37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4" y="3063381"/>
            <a:ext cx="4137007" cy="42987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Masukkan tombol  :</a:t>
            </a:r>
            <a:r>
              <a:rPr kumimoji="0" lang="id-ID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kumimoji="0" lang="id-ID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CA51DE8-25CC-00EF-A3FA-6CF162256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3" y="3724219"/>
            <a:ext cx="4137007" cy="42987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Masukkan tombol  :</a:t>
            </a:r>
            <a:r>
              <a:rPr kumimoji="0" lang="id-ID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kumimoji="0" lang="id-ID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" panose="02070603080606020203" pitchFamily="18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0FCA770B-B74C-266C-5FF5-AD05CB5BA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6" y="1786497"/>
            <a:ext cx="4137007" cy="4860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Bk BT" panose="02070603070706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Masukkan tombol     :	</a:t>
            </a:r>
            <a:r>
              <a:rPr kumimoji="0" lang="id-ID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Bk BT" panose="02070603070706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id-ID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doni Bk BT" panose="02070603070706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kumimoji="0" lang="id-ID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Bk BT" panose="02070603070706020303" pitchFamily="18" charset="0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75520E8F-06DC-857F-B4EB-5D1D65AD1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DF0831-77F8-2272-8773-C8CA2698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09C8034-BB93-16F6-B835-BA55D26457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5"/>
    </mc:Choice>
    <mc:Fallback>
      <p:transition spd="slow" advTm="8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281B-0740-9957-3632-E1DF6784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Alur kerja aplikasi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5D12-77B9-1219-1BDD-35940E55A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463039"/>
            <a:ext cx="11022370" cy="4591251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Buka aplikasi             masukkan program yang telah di buat    </a:t>
            </a:r>
          </a:p>
          <a:p>
            <a:pPr marL="0" indent="0">
              <a:buNone/>
            </a:pPr>
            <a:r>
              <a:rPr lang="id-ID" dirty="0"/>
              <a:t>															compile aplikasi tsb	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			masukkan inputan angka dan huruf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			Angka dan huruf anda sudah muncul</a:t>
            </a:r>
            <a:endParaRPr lang="en-ID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6C58CF-0D3A-864C-6887-C498189FD7BB}"/>
              </a:ext>
            </a:extLst>
          </p:cNvPr>
          <p:cNvCxnSpPr>
            <a:cxnSpLocks/>
          </p:cNvCxnSpPr>
          <p:nvPr/>
        </p:nvCxnSpPr>
        <p:spPr>
          <a:xfrm>
            <a:off x="2544536" y="1699078"/>
            <a:ext cx="88627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990A69-7976-B5E9-59A4-4D77F2B5EB4C}"/>
              </a:ext>
            </a:extLst>
          </p:cNvPr>
          <p:cNvCxnSpPr>
            <a:cxnSpLocks/>
          </p:cNvCxnSpPr>
          <p:nvPr/>
        </p:nvCxnSpPr>
        <p:spPr>
          <a:xfrm>
            <a:off x="6079958" y="1882990"/>
            <a:ext cx="0" cy="51186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956E98-D135-BAE3-4DF0-5B566D76DB63}"/>
              </a:ext>
            </a:extLst>
          </p:cNvPr>
          <p:cNvCxnSpPr>
            <a:cxnSpLocks/>
          </p:cNvCxnSpPr>
          <p:nvPr/>
        </p:nvCxnSpPr>
        <p:spPr>
          <a:xfrm>
            <a:off x="6096000" y="2777067"/>
            <a:ext cx="0" cy="56347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C4D60A-F091-1F7D-61BC-8BE2CC92D493}"/>
              </a:ext>
            </a:extLst>
          </p:cNvPr>
          <p:cNvCxnSpPr>
            <a:cxnSpLocks/>
          </p:cNvCxnSpPr>
          <p:nvPr/>
        </p:nvCxnSpPr>
        <p:spPr>
          <a:xfrm>
            <a:off x="6053030" y="3926114"/>
            <a:ext cx="0" cy="46990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7B590D5-866A-1DCC-178F-C20071A68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5"/>
    </mc:Choice>
    <mc:Fallback>
      <p:transition spd="slow" advTm="1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FD3A7-0032-8E10-BA52-4F873E84D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6" r="18055" b="9723"/>
          <a:stretch/>
        </p:blipFill>
        <p:spPr>
          <a:xfrm>
            <a:off x="2369456" y="1567543"/>
            <a:ext cx="7674429" cy="44667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B1A936-5EA4-0130-232F-D299AD7C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71" y="376791"/>
            <a:ext cx="9144000" cy="676656"/>
          </a:xfrm>
        </p:spPr>
        <p:txBody>
          <a:bodyPr/>
          <a:lstStyle/>
          <a:p>
            <a:pPr algn="ctr"/>
            <a:r>
              <a:rPr lang="id-ID" dirty="0"/>
              <a:t>Coding aplikasi</a:t>
            </a:r>
            <a:endParaRPr lang="en-ID" dirty="0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96F9B61-DA01-B103-B9B3-7015826E6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0"/>
    </mc:Choice>
    <mc:Fallback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ECFEC-E8C9-3C86-4220-603C4AB27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5" r="19214" b="10072"/>
          <a:stretch/>
        </p:blipFill>
        <p:spPr>
          <a:xfrm>
            <a:off x="1626626" y="827314"/>
            <a:ext cx="9215546" cy="5364499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1847A0C-B298-96EE-AB1A-71AB37E60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"/>
    </mc:Choice>
    <mc:Fallback>
      <p:transition spd="slow" advTm="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E9D71-401E-621A-9E6F-33BA48C9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2574"/>
            <a:ext cx="9144000" cy="676656"/>
          </a:xfrm>
        </p:spPr>
        <p:txBody>
          <a:bodyPr/>
          <a:lstStyle/>
          <a:p>
            <a:pPr algn="ctr"/>
            <a:r>
              <a:rPr lang="id-ID" dirty="0"/>
              <a:t>Tampilan luaran program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973C3-7FE7-6FF6-440E-78B19F62A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3" t="16508" r="23125" b="22381"/>
          <a:stretch/>
        </p:blipFill>
        <p:spPr>
          <a:xfrm>
            <a:off x="2133599" y="1621972"/>
            <a:ext cx="7750630" cy="4191000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BB7BC79-D96B-180C-9822-66DCCEC87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8"/>
    </mc:Choice>
    <mc:Fallback>
      <p:transition spd="slow" advTm="15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C052CF-095B-2ACB-D5C0-19F48B41E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36" t="16826" r="20803" b="22518"/>
          <a:stretch/>
        </p:blipFill>
        <p:spPr>
          <a:xfrm>
            <a:off x="1436617" y="772160"/>
            <a:ext cx="9415861" cy="4855754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695E3F5-51C1-DB00-E823-874F73DEA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2"/>
    </mc:Choice>
    <mc:Fallback>
      <p:transition spd="slow" advTm="1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9FF92-AC95-E675-9A94-175ADD3E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511338"/>
            <a:ext cx="9144000" cy="676656"/>
          </a:xfrm>
        </p:spPr>
        <p:txBody>
          <a:bodyPr/>
          <a:lstStyle/>
          <a:p>
            <a:pPr algn="ctr"/>
            <a:r>
              <a:rPr lang="id-ID" dirty="0"/>
              <a:t>Tampilan di github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AFB01-73FE-8256-8132-38A285197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8" r="16964" b="7703"/>
          <a:stretch/>
        </p:blipFill>
        <p:spPr>
          <a:xfrm>
            <a:off x="1976017" y="1575090"/>
            <a:ext cx="8239966" cy="4578822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3246795-5093-89DB-A30D-6DC50F180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"/>
    </mc:Choice>
    <mc:Fallback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{43FE81D4-7557-4C55-9C34-49BC5C12F9A2}tf11964407_win32</Template>
  <TotalTime>159</TotalTime>
  <Words>149</Words>
  <Application>Microsoft Office PowerPoint</Application>
  <PresentationFormat>Widescreen</PresentationFormat>
  <Paragraphs>27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Bodoni Bk BT</vt:lpstr>
      <vt:lpstr>Bodoni MT</vt:lpstr>
      <vt:lpstr>Calibri</vt:lpstr>
      <vt:lpstr>Courier New</vt:lpstr>
      <vt:lpstr>Gill Sans Nova</vt:lpstr>
      <vt:lpstr>Gill Sans Nova Light</vt:lpstr>
      <vt:lpstr>Sagona Book</vt:lpstr>
      <vt:lpstr>Office Theme</vt:lpstr>
      <vt:lpstr>“Program menampilkan jenis karakter dengan inputan”</vt:lpstr>
      <vt:lpstr>Deskripsi </vt:lpstr>
      <vt:lpstr>Sketsa Antarmuka</vt:lpstr>
      <vt:lpstr>Alur kerja aplikasi</vt:lpstr>
      <vt:lpstr>Coding aplikasi</vt:lpstr>
      <vt:lpstr>PowerPoint Presentation</vt:lpstr>
      <vt:lpstr>Tampilan luaran program</vt:lpstr>
      <vt:lpstr>PowerPoint Presentation</vt:lpstr>
      <vt:lpstr>Tampilan di github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“Program menampilkan jenis karakter dengan inputan”</dc:title>
  <dc:creator>Lenovo Slim5</dc:creator>
  <cp:lastModifiedBy>Lenovo Slim5</cp:lastModifiedBy>
  <cp:revision>3</cp:revision>
  <dcterms:created xsi:type="dcterms:W3CDTF">2023-01-05T14:18:16Z</dcterms:created>
  <dcterms:modified xsi:type="dcterms:W3CDTF">2023-01-08T14:43:55Z</dcterms:modified>
</cp:coreProperties>
</file>